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1"/>
  </p:notesMasterIdLst>
  <p:handoutMasterIdLst>
    <p:handoutMasterId r:id="rId62"/>
  </p:handoutMasterIdLst>
  <p:sldIdLst>
    <p:sldId id="272" r:id="rId5"/>
    <p:sldId id="269" r:id="rId6"/>
    <p:sldId id="376" r:id="rId7"/>
    <p:sldId id="319" r:id="rId8"/>
    <p:sldId id="375" r:id="rId9"/>
    <p:sldId id="322" r:id="rId10"/>
    <p:sldId id="366" r:id="rId11"/>
    <p:sldId id="256" r:id="rId12"/>
    <p:sldId id="367" r:id="rId13"/>
    <p:sldId id="378" r:id="rId14"/>
    <p:sldId id="385" r:id="rId15"/>
    <p:sldId id="379" r:id="rId16"/>
    <p:sldId id="380" r:id="rId17"/>
    <p:sldId id="381" r:id="rId18"/>
    <p:sldId id="384" r:id="rId19"/>
    <p:sldId id="382" r:id="rId20"/>
    <p:sldId id="386" r:id="rId21"/>
    <p:sldId id="341" r:id="rId22"/>
    <p:sldId id="369" r:id="rId23"/>
    <p:sldId id="368" r:id="rId24"/>
    <p:sldId id="364" r:id="rId25"/>
    <p:sldId id="324" r:id="rId26"/>
    <p:sldId id="338" r:id="rId27"/>
    <p:sldId id="259" r:id="rId28"/>
    <p:sldId id="329" r:id="rId29"/>
    <p:sldId id="360" r:id="rId30"/>
    <p:sldId id="356" r:id="rId31"/>
    <p:sldId id="337" r:id="rId32"/>
    <p:sldId id="321" r:id="rId33"/>
    <p:sldId id="361" r:id="rId34"/>
    <p:sldId id="362" r:id="rId35"/>
    <p:sldId id="388" r:id="rId36"/>
    <p:sldId id="357" r:id="rId37"/>
    <p:sldId id="383" r:id="rId38"/>
    <p:sldId id="373" r:id="rId39"/>
    <p:sldId id="340" r:id="rId40"/>
    <p:sldId id="332" r:id="rId41"/>
    <p:sldId id="346" r:id="rId42"/>
    <p:sldId id="349" r:id="rId43"/>
    <p:sldId id="358" r:id="rId44"/>
    <p:sldId id="351" r:id="rId45"/>
    <p:sldId id="359" r:id="rId46"/>
    <p:sldId id="352" r:id="rId47"/>
    <p:sldId id="339" r:id="rId48"/>
    <p:sldId id="325" r:id="rId49"/>
    <p:sldId id="316" r:id="rId50"/>
    <p:sldId id="318" r:id="rId51"/>
    <p:sldId id="374" r:id="rId52"/>
    <p:sldId id="344" r:id="rId53"/>
    <p:sldId id="315" r:id="rId54"/>
    <p:sldId id="372" r:id="rId55"/>
    <p:sldId id="370" r:id="rId56"/>
    <p:sldId id="354" r:id="rId57"/>
    <p:sldId id="355" r:id="rId58"/>
    <p:sldId id="389" r:id="rId59"/>
    <p:sldId id="27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564"/>
    <a:srgbClr val="F5F5F5"/>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AC139A-10EC-4E79-90D6-E5A10068C460}" v="1247" dt="2024-10-24T15:35:12.679"/>
    <p1510:client id="{88D4B48A-9AC8-009A-F115-F8719048BD05}" v="466" dt="2024-10-24T17:34:52.548"/>
    <p1510:client id="{B1460DFC-9807-4D98-8675-C882D394B14A}" v="3192" dt="2024-10-23T21:01:43.362"/>
    <p1510:client id="{B1788BDB-7262-F4B7-BA1D-31DFECB49AC0}" v="2661" dt="2024-10-23T20:49:51.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p:restoredTop sz="94761"/>
  </p:normalViewPr>
  <p:slideViewPr>
    <p:cSldViewPr snapToGrid="0">
      <p:cViewPr varScale="1">
        <p:scale>
          <a:sx n="138" d="100"/>
          <a:sy n="138" d="100"/>
        </p:scale>
        <p:origin x="784"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nor Becton" userId="S::connor.becton@corbettroad.com::545a7303-7bed-479c-96b8-4d5040daaa34" providerId="AD" clId="Web-{88D4B48A-9AC8-009A-F115-F8719048BD05}"/>
    <pc:docChg chg="addSld delSld modSld sldOrd">
      <pc:chgData name="Connor Becton" userId="S::connor.becton@corbettroad.com::545a7303-7bed-479c-96b8-4d5040daaa34" providerId="AD" clId="Web-{88D4B48A-9AC8-009A-F115-F8719048BD05}" dt="2024-10-24T17:34:19.531" v="245" actId="20577"/>
      <pc:docMkLst>
        <pc:docMk/>
      </pc:docMkLst>
      <pc:sldChg chg="modSp del">
        <pc:chgData name="Connor Becton" userId="S::connor.becton@corbettroad.com::545a7303-7bed-479c-96b8-4d5040daaa34" providerId="AD" clId="Web-{88D4B48A-9AC8-009A-F115-F8719048BD05}" dt="2024-10-24T14:43:53.978" v="104"/>
        <pc:sldMkLst>
          <pc:docMk/>
          <pc:sldMk cId="2063508554" sldId="263"/>
        </pc:sldMkLst>
        <pc:spChg chg="mod">
          <ac:chgData name="Connor Becton" userId="S::connor.becton@corbettroad.com::545a7303-7bed-479c-96b8-4d5040daaa34" providerId="AD" clId="Web-{88D4B48A-9AC8-009A-F115-F8719048BD05}" dt="2024-10-24T14:43:50.212" v="103" actId="20577"/>
          <ac:spMkLst>
            <pc:docMk/>
            <pc:sldMk cId="2063508554" sldId="263"/>
            <ac:spMk id="33" creationId="{CD7AC14D-E344-4707-9FB8-60E7FF7603BF}"/>
          </ac:spMkLst>
        </pc:spChg>
      </pc:sldChg>
      <pc:sldChg chg="modSp">
        <pc:chgData name="Connor Becton" userId="S::connor.becton@corbettroad.com::545a7303-7bed-479c-96b8-4d5040daaa34" providerId="AD" clId="Web-{88D4B48A-9AC8-009A-F115-F8719048BD05}" dt="2024-10-24T14:46:54.782" v="124" actId="20577"/>
        <pc:sldMkLst>
          <pc:docMk/>
          <pc:sldMk cId="4279505794" sldId="272"/>
        </pc:sldMkLst>
        <pc:spChg chg="mod">
          <ac:chgData name="Connor Becton" userId="S::connor.becton@corbettroad.com::545a7303-7bed-479c-96b8-4d5040daaa34" providerId="AD" clId="Web-{88D4B48A-9AC8-009A-F115-F8719048BD05}" dt="2024-10-24T14:46:54.782" v="124" actId="20577"/>
          <ac:spMkLst>
            <pc:docMk/>
            <pc:sldMk cId="4279505794" sldId="272"/>
            <ac:spMk id="8" creationId="{A3D8B5D8-8D81-C380-3522-18D663B3DCED}"/>
          </ac:spMkLst>
        </pc:spChg>
      </pc:sldChg>
      <pc:sldChg chg="modSp">
        <pc:chgData name="Connor Becton" userId="S::connor.becton@corbettroad.com::545a7303-7bed-479c-96b8-4d5040daaa34" providerId="AD" clId="Web-{88D4B48A-9AC8-009A-F115-F8719048BD05}" dt="2024-10-24T14:42:47.897" v="83" actId="20577"/>
        <pc:sldMkLst>
          <pc:docMk/>
          <pc:sldMk cId="3945399184" sldId="316"/>
        </pc:sldMkLst>
        <pc:spChg chg="mod">
          <ac:chgData name="Connor Becton" userId="S::connor.becton@corbettroad.com::545a7303-7bed-479c-96b8-4d5040daaa34" providerId="AD" clId="Web-{88D4B48A-9AC8-009A-F115-F8719048BD05}" dt="2024-10-24T14:42:47.897" v="83" actId="20577"/>
          <ac:spMkLst>
            <pc:docMk/>
            <pc:sldMk cId="3945399184" sldId="316"/>
            <ac:spMk id="33" creationId="{CD7AC14D-E344-4707-9FB8-60E7FF7603BF}"/>
          </ac:spMkLst>
        </pc:spChg>
      </pc:sldChg>
      <pc:sldChg chg="modSp">
        <pc:chgData name="Connor Becton" userId="S::connor.becton@corbettroad.com::545a7303-7bed-479c-96b8-4d5040daaa34" providerId="AD" clId="Web-{88D4B48A-9AC8-009A-F115-F8719048BD05}" dt="2024-10-24T14:43:41.915" v="101" actId="20577"/>
        <pc:sldMkLst>
          <pc:docMk/>
          <pc:sldMk cId="1035309762" sldId="318"/>
        </pc:sldMkLst>
        <pc:spChg chg="mod">
          <ac:chgData name="Connor Becton" userId="S::connor.becton@corbettroad.com::545a7303-7bed-479c-96b8-4d5040daaa34" providerId="AD" clId="Web-{88D4B48A-9AC8-009A-F115-F8719048BD05}" dt="2024-10-24T14:43:41.915" v="101" actId="20577"/>
          <ac:spMkLst>
            <pc:docMk/>
            <pc:sldMk cId="1035309762" sldId="318"/>
            <ac:spMk id="33" creationId="{CD7AC14D-E344-4707-9FB8-60E7FF7603BF}"/>
          </ac:spMkLst>
        </pc:spChg>
      </pc:sldChg>
      <pc:sldChg chg="ord">
        <pc:chgData name="Connor Becton" userId="S::connor.becton@corbettroad.com::545a7303-7bed-479c-96b8-4d5040daaa34" providerId="AD" clId="Web-{88D4B48A-9AC8-009A-F115-F8719048BD05}" dt="2024-10-24T14:32:07.185" v="6"/>
        <pc:sldMkLst>
          <pc:docMk/>
          <pc:sldMk cId="879629291" sldId="322"/>
        </pc:sldMkLst>
      </pc:sldChg>
      <pc:sldChg chg="modSp">
        <pc:chgData name="Connor Becton" userId="S::connor.becton@corbettroad.com::545a7303-7bed-479c-96b8-4d5040daaa34" providerId="AD" clId="Web-{88D4B48A-9AC8-009A-F115-F8719048BD05}" dt="2024-10-24T17:34:19.531" v="245" actId="20577"/>
        <pc:sldMkLst>
          <pc:docMk/>
          <pc:sldMk cId="3297099273" sldId="324"/>
        </pc:sldMkLst>
        <pc:spChg chg="mod">
          <ac:chgData name="Connor Becton" userId="S::connor.becton@corbettroad.com::545a7303-7bed-479c-96b8-4d5040daaa34" providerId="AD" clId="Web-{88D4B48A-9AC8-009A-F115-F8719048BD05}" dt="2024-10-24T17:34:19.531" v="245" actId="20577"/>
          <ac:spMkLst>
            <pc:docMk/>
            <pc:sldMk cId="3297099273" sldId="324"/>
            <ac:spMk id="6" creationId="{C8905349-D0E8-7728-CB7D-5C7BDAACAC37}"/>
          </ac:spMkLst>
        </pc:spChg>
        <pc:picChg chg="mod">
          <ac:chgData name="Connor Becton" userId="S::connor.becton@corbettroad.com::545a7303-7bed-479c-96b8-4d5040daaa34" providerId="AD" clId="Web-{88D4B48A-9AC8-009A-F115-F8719048BD05}" dt="2024-10-24T14:38:55.888" v="65" actId="14100"/>
          <ac:picMkLst>
            <pc:docMk/>
            <pc:sldMk cId="3297099273" sldId="324"/>
            <ac:picMk id="3" creationId="{DDF90BEB-BCE9-A683-02BE-1B96329C6512}"/>
          </ac:picMkLst>
        </pc:picChg>
      </pc:sldChg>
      <pc:sldChg chg="modSp del">
        <pc:chgData name="Connor Becton" userId="S::connor.becton@corbettroad.com::545a7303-7bed-479c-96b8-4d5040daaa34" providerId="AD" clId="Web-{88D4B48A-9AC8-009A-F115-F8719048BD05}" dt="2024-10-24T15:37:13.431" v="208"/>
        <pc:sldMkLst>
          <pc:docMk/>
          <pc:sldMk cId="1695878399" sldId="330"/>
        </pc:sldMkLst>
        <pc:spChg chg="mod">
          <ac:chgData name="Connor Becton" userId="S::connor.becton@corbettroad.com::545a7303-7bed-479c-96b8-4d5040daaa34" providerId="AD" clId="Web-{88D4B48A-9AC8-009A-F115-F8719048BD05}" dt="2024-10-24T14:40:47.283" v="66" actId="20577"/>
          <ac:spMkLst>
            <pc:docMk/>
            <pc:sldMk cId="1695878399" sldId="330"/>
            <ac:spMk id="33" creationId="{CD7AC14D-E344-4707-9FB8-60E7FF7603BF}"/>
          </ac:spMkLst>
        </pc:spChg>
        <pc:picChg chg="mod">
          <ac:chgData name="Connor Becton" userId="S::connor.becton@corbettroad.com::545a7303-7bed-479c-96b8-4d5040daaa34" providerId="AD" clId="Web-{88D4B48A-9AC8-009A-F115-F8719048BD05}" dt="2024-10-24T14:49:32.991" v="128" actId="1076"/>
          <ac:picMkLst>
            <pc:docMk/>
            <pc:sldMk cId="1695878399" sldId="330"/>
            <ac:picMk id="3" creationId="{1014BCC5-B18E-D559-0ED4-F002CF70F948}"/>
          </ac:picMkLst>
        </pc:picChg>
      </pc:sldChg>
      <pc:sldChg chg="del">
        <pc:chgData name="Connor Becton" userId="S::connor.becton@corbettroad.com::545a7303-7bed-479c-96b8-4d5040daaa34" providerId="AD" clId="Web-{88D4B48A-9AC8-009A-F115-F8719048BD05}" dt="2024-10-24T15:37:16.494" v="209"/>
        <pc:sldMkLst>
          <pc:docMk/>
          <pc:sldMk cId="2376925931" sldId="331"/>
        </pc:sldMkLst>
      </pc:sldChg>
      <pc:sldChg chg="modSp">
        <pc:chgData name="Connor Becton" userId="S::connor.becton@corbettroad.com::545a7303-7bed-479c-96b8-4d5040daaa34" providerId="AD" clId="Web-{88D4B48A-9AC8-009A-F115-F8719048BD05}" dt="2024-10-24T14:41:36.972" v="75" actId="20577"/>
        <pc:sldMkLst>
          <pc:docMk/>
          <pc:sldMk cId="2203214794" sldId="349"/>
        </pc:sldMkLst>
        <pc:spChg chg="mod">
          <ac:chgData name="Connor Becton" userId="S::connor.becton@corbettroad.com::545a7303-7bed-479c-96b8-4d5040daaa34" providerId="AD" clId="Web-{88D4B48A-9AC8-009A-F115-F8719048BD05}" dt="2024-10-24T14:41:36.972" v="75" actId="20577"/>
          <ac:spMkLst>
            <pc:docMk/>
            <pc:sldMk cId="2203214794" sldId="349"/>
            <ac:spMk id="33" creationId="{CD7AC14D-E344-4707-9FB8-60E7FF7603BF}"/>
          </ac:spMkLst>
        </pc:spChg>
      </pc:sldChg>
      <pc:sldChg chg="modSp">
        <pc:chgData name="Connor Becton" userId="S::connor.becton@corbettroad.com::545a7303-7bed-479c-96b8-4d5040daaa34" providerId="AD" clId="Web-{88D4B48A-9AC8-009A-F115-F8719048BD05}" dt="2024-10-24T14:41:45.754" v="77" actId="20577"/>
        <pc:sldMkLst>
          <pc:docMk/>
          <pc:sldMk cId="267998212" sldId="351"/>
        </pc:sldMkLst>
        <pc:spChg chg="mod">
          <ac:chgData name="Connor Becton" userId="S::connor.becton@corbettroad.com::545a7303-7bed-479c-96b8-4d5040daaa34" providerId="AD" clId="Web-{88D4B48A-9AC8-009A-F115-F8719048BD05}" dt="2024-10-24T14:41:45.754" v="77" actId="20577"/>
          <ac:spMkLst>
            <pc:docMk/>
            <pc:sldMk cId="267998212" sldId="351"/>
            <ac:spMk id="33" creationId="{CD7AC14D-E344-4707-9FB8-60E7FF7603BF}"/>
          </ac:spMkLst>
        </pc:spChg>
      </pc:sldChg>
      <pc:sldChg chg="modSp">
        <pc:chgData name="Connor Becton" userId="S::connor.becton@corbettroad.com::545a7303-7bed-479c-96b8-4d5040daaa34" providerId="AD" clId="Web-{88D4B48A-9AC8-009A-F115-F8719048BD05}" dt="2024-10-24T14:41:05.377" v="68" actId="20577"/>
        <pc:sldMkLst>
          <pc:docMk/>
          <pc:sldMk cId="3708599658" sldId="357"/>
        </pc:sldMkLst>
        <pc:spChg chg="mod">
          <ac:chgData name="Connor Becton" userId="S::connor.becton@corbettroad.com::545a7303-7bed-479c-96b8-4d5040daaa34" providerId="AD" clId="Web-{88D4B48A-9AC8-009A-F115-F8719048BD05}" dt="2024-10-24T14:41:05.377" v="68" actId="20577"/>
          <ac:spMkLst>
            <pc:docMk/>
            <pc:sldMk cId="3708599658" sldId="357"/>
            <ac:spMk id="33" creationId="{CD7AC14D-E344-4707-9FB8-60E7FF7603BF}"/>
          </ac:spMkLst>
        </pc:spChg>
      </pc:sldChg>
      <pc:sldChg chg="modSp">
        <pc:chgData name="Connor Becton" userId="S::connor.becton@corbettroad.com::545a7303-7bed-479c-96b8-4d5040daaa34" providerId="AD" clId="Web-{88D4B48A-9AC8-009A-F115-F8719048BD05}" dt="2024-10-24T17:25:47.340" v="223" actId="1076"/>
        <pc:sldMkLst>
          <pc:docMk/>
          <pc:sldMk cId="3782662113" sldId="361"/>
        </pc:sldMkLst>
        <pc:picChg chg="mod">
          <ac:chgData name="Connor Becton" userId="S::connor.becton@corbettroad.com::545a7303-7bed-479c-96b8-4d5040daaa34" providerId="AD" clId="Web-{88D4B48A-9AC8-009A-F115-F8719048BD05}" dt="2024-10-24T17:25:47.340" v="223" actId="1076"/>
          <ac:picMkLst>
            <pc:docMk/>
            <pc:sldMk cId="3782662113" sldId="361"/>
            <ac:picMk id="2" creationId="{81DCD9E2-879B-5157-E470-054740153A38}"/>
          </ac:picMkLst>
        </pc:picChg>
      </pc:sldChg>
      <pc:sldChg chg="modSp ord">
        <pc:chgData name="Connor Becton" userId="S::connor.becton@corbettroad.com::545a7303-7bed-479c-96b8-4d5040daaa34" providerId="AD" clId="Web-{88D4B48A-9AC8-009A-F115-F8719048BD05}" dt="2024-10-24T17:26:15.872" v="224"/>
        <pc:sldMkLst>
          <pc:docMk/>
          <pc:sldMk cId="4176418318" sldId="362"/>
        </pc:sldMkLst>
        <pc:spChg chg="mod">
          <ac:chgData name="Connor Becton" userId="S::connor.becton@corbettroad.com::545a7303-7bed-479c-96b8-4d5040daaa34" providerId="AD" clId="Web-{88D4B48A-9AC8-009A-F115-F8719048BD05}" dt="2024-10-24T14:43:06.804" v="85" actId="20577"/>
          <ac:spMkLst>
            <pc:docMk/>
            <pc:sldMk cId="4176418318" sldId="362"/>
            <ac:spMk id="33" creationId="{CD7AC14D-E344-4707-9FB8-60E7FF7603BF}"/>
          </ac:spMkLst>
        </pc:spChg>
      </pc:sldChg>
      <pc:sldChg chg="modSp">
        <pc:chgData name="Connor Becton" userId="S::connor.becton@corbettroad.com::545a7303-7bed-479c-96b8-4d5040daaa34" providerId="AD" clId="Web-{88D4B48A-9AC8-009A-F115-F8719048BD05}" dt="2024-10-24T14:37:59.308" v="63" actId="20577"/>
        <pc:sldMkLst>
          <pc:docMk/>
          <pc:sldMk cId="2420139086" sldId="364"/>
        </pc:sldMkLst>
        <pc:spChg chg="mod">
          <ac:chgData name="Connor Becton" userId="S::connor.becton@corbettroad.com::545a7303-7bed-479c-96b8-4d5040daaa34" providerId="AD" clId="Web-{88D4B48A-9AC8-009A-F115-F8719048BD05}" dt="2024-10-24T14:37:59.308" v="63" actId="20577"/>
          <ac:spMkLst>
            <pc:docMk/>
            <pc:sldMk cId="2420139086" sldId="364"/>
            <ac:spMk id="33" creationId="{CD7AC14D-E344-4707-9FB8-60E7FF7603BF}"/>
          </ac:spMkLst>
        </pc:spChg>
      </pc:sldChg>
      <pc:sldChg chg="modSp">
        <pc:chgData name="Connor Becton" userId="S::connor.becton@corbettroad.com::545a7303-7bed-479c-96b8-4d5040daaa34" providerId="AD" clId="Web-{88D4B48A-9AC8-009A-F115-F8719048BD05}" dt="2024-10-24T14:37:52.448" v="62" actId="20577"/>
        <pc:sldMkLst>
          <pc:docMk/>
          <pc:sldMk cId="3762585569" sldId="369"/>
        </pc:sldMkLst>
        <pc:spChg chg="mod">
          <ac:chgData name="Connor Becton" userId="S::connor.becton@corbettroad.com::545a7303-7bed-479c-96b8-4d5040daaa34" providerId="AD" clId="Web-{88D4B48A-9AC8-009A-F115-F8719048BD05}" dt="2024-10-24T14:37:52.448" v="62" actId="20577"/>
          <ac:spMkLst>
            <pc:docMk/>
            <pc:sldMk cId="3762585569" sldId="369"/>
            <ac:spMk id="33" creationId="{093DB578-FA0D-B85F-FD12-E94AE78CB9A4}"/>
          </ac:spMkLst>
        </pc:spChg>
      </pc:sldChg>
      <pc:sldChg chg="modSp">
        <pc:chgData name="Connor Becton" userId="S::connor.becton@corbettroad.com::545a7303-7bed-479c-96b8-4d5040daaa34" providerId="AD" clId="Web-{88D4B48A-9AC8-009A-F115-F8719048BD05}" dt="2024-10-24T14:46:29.718" v="122" actId="20577"/>
        <pc:sldMkLst>
          <pc:docMk/>
          <pc:sldMk cId="1394022388" sldId="370"/>
        </pc:sldMkLst>
        <pc:spChg chg="mod">
          <ac:chgData name="Connor Becton" userId="S::connor.becton@corbettroad.com::545a7303-7bed-479c-96b8-4d5040daaa34" providerId="AD" clId="Web-{88D4B48A-9AC8-009A-F115-F8719048BD05}" dt="2024-10-24T14:46:29.718" v="122" actId="20577"/>
          <ac:spMkLst>
            <pc:docMk/>
            <pc:sldMk cId="1394022388" sldId="370"/>
            <ac:spMk id="33" creationId="{770E8683-C5AF-B9A8-7E13-5221FF67EBDB}"/>
          </ac:spMkLst>
        </pc:spChg>
      </pc:sldChg>
      <pc:sldChg chg="modSp">
        <pc:chgData name="Connor Becton" userId="S::connor.becton@corbettroad.com::545a7303-7bed-479c-96b8-4d5040daaa34" providerId="AD" clId="Web-{88D4B48A-9AC8-009A-F115-F8719048BD05}" dt="2024-10-24T14:46:26.827" v="121" actId="20577"/>
        <pc:sldMkLst>
          <pc:docMk/>
          <pc:sldMk cId="200571200" sldId="372"/>
        </pc:sldMkLst>
        <pc:spChg chg="mod">
          <ac:chgData name="Connor Becton" userId="S::connor.becton@corbettroad.com::545a7303-7bed-479c-96b8-4d5040daaa34" providerId="AD" clId="Web-{88D4B48A-9AC8-009A-F115-F8719048BD05}" dt="2024-10-24T14:46:26.827" v="121" actId="20577"/>
          <ac:spMkLst>
            <pc:docMk/>
            <pc:sldMk cId="200571200" sldId="372"/>
            <ac:spMk id="33" creationId="{4D161923-E010-0764-C14C-BFE21A4FDC00}"/>
          </ac:spMkLst>
        </pc:spChg>
      </pc:sldChg>
      <pc:sldChg chg="modSp">
        <pc:chgData name="Connor Becton" userId="S::connor.becton@corbettroad.com::545a7303-7bed-479c-96b8-4d5040daaa34" providerId="AD" clId="Web-{88D4B48A-9AC8-009A-F115-F8719048BD05}" dt="2024-10-24T14:44:20.510" v="120" actId="1076"/>
        <pc:sldMkLst>
          <pc:docMk/>
          <pc:sldMk cId="952970485" sldId="374"/>
        </pc:sldMkLst>
        <pc:spChg chg="mod">
          <ac:chgData name="Connor Becton" userId="S::connor.becton@corbettroad.com::545a7303-7bed-479c-96b8-4d5040daaa34" providerId="AD" clId="Web-{88D4B48A-9AC8-009A-F115-F8719048BD05}" dt="2024-10-24T14:44:15.760" v="119" actId="1076"/>
          <ac:spMkLst>
            <pc:docMk/>
            <pc:sldMk cId="952970485" sldId="374"/>
            <ac:spMk id="33" creationId="{CD7AC14D-E344-4707-9FB8-60E7FF7603BF}"/>
          </ac:spMkLst>
        </pc:spChg>
        <pc:picChg chg="mod">
          <ac:chgData name="Connor Becton" userId="S::connor.becton@corbettroad.com::545a7303-7bed-479c-96b8-4d5040daaa34" providerId="AD" clId="Web-{88D4B48A-9AC8-009A-F115-F8719048BD05}" dt="2024-10-24T14:44:20.510" v="120" actId="1076"/>
          <ac:picMkLst>
            <pc:docMk/>
            <pc:sldMk cId="952970485" sldId="374"/>
            <ac:picMk id="6" creationId="{A530E7EC-DBFB-0687-E3F7-0A090EC06647}"/>
          </ac:picMkLst>
        </pc:picChg>
      </pc:sldChg>
      <pc:sldChg chg="ord">
        <pc:chgData name="Connor Becton" userId="S::connor.becton@corbettroad.com::545a7303-7bed-479c-96b8-4d5040daaa34" providerId="AD" clId="Web-{88D4B48A-9AC8-009A-F115-F8719048BD05}" dt="2024-10-24T14:30:42.806" v="4"/>
        <pc:sldMkLst>
          <pc:docMk/>
          <pc:sldMk cId="3944123608" sldId="375"/>
        </pc:sldMkLst>
      </pc:sldChg>
      <pc:sldChg chg="modSp">
        <pc:chgData name="Connor Becton" userId="S::connor.becton@corbettroad.com::545a7303-7bed-479c-96b8-4d5040daaa34" providerId="AD" clId="Web-{88D4B48A-9AC8-009A-F115-F8719048BD05}" dt="2024-10-24T14:30:06.305" v="3"/>
        <pc:sldMkLst>
          <pc:docMk/>
          <pc:sldMk cId="1615059389" sldId="378"/>
        </pc:sldMkLst>
        <pc:picChg chg="mod">
          <ac:chgData name="Connor Becton" userId="S::connor.becton@corbettroad.com::545a7303-7bed-479c-96b8-4d5040daaa34" providerId="AD" clId="Web-{88D4B48A-9AC8-009A-F115-F8719048BD05}" dt="2024-10-24T14:30:06.305" v="3"/>
          <ac:picMkLst>
            <pc:docMk/>
            <pc:sldMk cId="1615059389" sldId="378"/>
            <ac:picMk id="4" creationId="{61C8105A-22CC-2EC8-7A5D-716D18C05EF9}"/>
          </ac:picMkLst>
        </pc:picChg>
      </pc:sldChg>
      <pc:sldChg chg="modSp">
        <pc:chgData name="Connor Becton" userId="S::connor.becton@corbettroad.com::545a7303-7bed-479c-96b8-4d5040daaa34" providerId="AD" clId="Web-{88D4B48A-9AC8-009A-F115-F8719048BD05}" dt="2024-10-24T13:29:41.915" v="2" actId="1076"/>
        <pc:sldMkLst>
          <pc:docMk/>
          <pc:sldMk cId="1064628712" sldId="379"/>
        </pc:sldMkLst>
        <pc:picChg chg="mod">
          <ac:chgData name="Connor Becton" userId="S::connor.becton@corbettroad.com::545a7303-7bed-479c-96b8-4d5040daaa34" providerId="AD" clId="Web-{88D4B48A-9AC8-009A-F115-F8719048BD05}" dt="2024-10-24T13:29:41.915" v="2" actId="1076"/>
          <ac:picMkLst>
            <pc:docMk/>
            <pc:sldMk cId="1064628712" sldId="379"/>
            <ac:picMk id="4" creationId="{424B7B31-6518-6137-6288-0D6BCFC774A3}"/>
          </ac:picMkLst>
        </pc:picChg>
      </pc:sldChg>
      <pc:sldChg chg="modSp">
        <pc:chgData name="Connor Becton" userId="S::connor.becton@corbettroad.com::545a7303-7bed-479c-96b8-4d5040daaa34" providerId="AD" clId="Web-{88D4B48A-9AC8-009A-F115-F8719048BD05}" dt="2024-10-24T14:36:19.788" v="51" actId="1076"/>
        <pc:sldMkLst>
          <pc:docMk/>
          <pc:sldMk cId="687654171" sldId="380"/>
        </pc:sldMkLst>
        <pc:spChg chg="mod">
          <ac:chgData name="Connor Becton" userId="S::connor.becton@corbettroad.com::545a7303-7bed-479c-96b8-4d5040daaa34" providerId="AD" clId="Web-{88D4B48A-9AC8-009A-F115-F8719048BD05}" dt="2024-10-24T14:36:08.335" v="49" actId="20577"/>
          <ac:spMkLst>
            <pc:docMk/>
            <pc:sldMk cId="687654171" sldId="380"/>
            <ac:spMk id="3" creationId="{9FCF0D69-632A-0188-7AEC-DE825F4D3764}"/>
          </ac:spMkLst>
        </pc:spChg>
        <pc:picChg chg="mod">
          <ac:chgData name="Connor Becton" userId="S::connor.becton@corbettroad.com::545a7303-7bed-479c-96b8-4d5040daaa34" providerId="AD" clId="Web-{88D4B48A-9AC8-009A-F115-F8719048BD05}" dt="2024-10-24T14:36:19.788" v="51" actId="1076"/>
          <ac:picMkLst>
            <pc:docMk/>
            <pc:sldMk cId="687654171" sldId="380"/>
            <ac:picMk id="1028" creationId="{BAD2151E-4ABE-DADA-2B9C-827379705E11}"/>
          </ac:picMkLst>
        </pc:picChg>
      </pc:sldChg>
      <pc:sldChg chg="delSp modSp">
        <pc:chgData name="Connor Becton" userId="S::connor.becton@corbettroad.com::545a7303-7bed-479c-96b8-4d5040daaa34" providerId="AD" clId="Web-{88D4B48A-9AC8-009A-F115-F8719048BD05}" dt="2024-10-24T17:30:29.054" v="241" actId="20577"/>
        <pc:sldMkLst>
          <pc:docMk/>
          <pc:sldMk cId="3976521683" sldId="381"/>
        </pc:sldMkLst>
        <pc:spChg chg="mod">
          <ac:chgData name="Connor Becton" userId="S::connor.becton@corbettroad.com::545a7303-7bed-479c-96b8-4d5040daaa34" providerId="AD" clId="Web-{88D4B48A-9AC8-009A-F115-F8719048BD05}" dt="2024-10-24T14:35:30.646" v="47" actId="1076"/>
          <ac:spMkLst>
            <pc:docMk/>
            <pc:sldMk cId="3976521683" sldId="381"/>
            <ac:spMk id="2" creationId="{208E9348-5BC2-64BB-960E-6E37DF962D2A}"/>
          </ac:spMkLst>
        </pc:spChg>
        <pc:spChg chg="mod">
          <ac:chgData name="Connor Becton" userId="S::connor.becton@corbettroad.com::545a7303-7bed-479c-96b8-4d5040daaa34" providerId="AD" clId="Web-{88D4B48A-9AC8-009A-F115-F8719048BD05}" dt="2024-10-24T14:36:33.836" v="52" actId="20577"/>
          <ac:spMkLst>
            <pc:docMk/>
            <pc:sldMk cId="3976521683" sldId="381"/>
            <ac:spMk id="3" creationId="{9D82586A-6870-52C8-AEFB-0F729645D4E6}"/>
          </ac:spMkLst>
        </pc:spChg>
        <pc:spChg chg="mod">
          <ac:chgData name="Connor Becton" userId="S::connor.becton@corbettroad.com::545a7303-7bed-479c-96b8-4d5040daaa34" providerId="AD" clId="Web-{88D4B48A-9AC8-009A-F115-F8719048BD05}" dt="2024-10-24T17:30:29.054" v="241" actId="20577"/>
          <ac:spMkLst>
            <pc:docMk/>
            <pc:sldMk cId="3976521683" sldId="381"/>
            <ac:spMk id="5" creationId="{3A285260-51A7-0FC9-A97D-A737C5B8D0C2}"/>
          </ac:spMkLst>
        </pc:spChg>
        <pc:spChg chg="del mod">
          <ac:chgData name="Connor Becton" userId="S::connor.becton@corbettroad.com::545a7303-7bed-479c-96b8-4d5040daaa34" providerId="AD" clId="Web-{88D4B48A-9AC8-009A-F115-F8719048BD05}" dt="2024-10-24T14:33:48.017" v="31"/>
          <ac:spMkLst>
            <pc:docMk/>
            <pc:sldMk cId="3976521683" sldId="381"/>
            <ac:spMk id="9" creationId="{0614511F-429D-8237-76BE-C2B022EE46FB}"/>
          </ac:spMkLst>
        </pc:spChg>
        <pc:picChg chg="mod">
          <ac:chgData name="Connor Becton" userId="S::connor.becton@corbettroad.com::545a7303-7bed-479c-96b8-4d5040daaa34" providerId="AD" clId="Web-{88D4B48A-9AC8-009A-F115-F8719048BD05}" dt="2024-10-24T14:35:23.770" v="46" actId="1076"/>
          <ac:picMkLst>
            <pc:docMk/>
            <pc:sldMk cId="3976521683" sldId="381"/>
            <ac:picMk id="6" creationId="{B6612AB1-4B0C-FB10-AF46-DC696574FC67}"/>
          </ac:picMkLst>
        </pc:picChg>
        <pc:picChg chg="del mod">
          <ac:chgData name="Connor Becton" userId="S::connor.becton@corbettroad.com::545a7303-7bed-479c-96b8-4d5040daaa34" providerId="AD" clId="Web-{88D4B48A-9AC8-009A-F115-F8719048BD05}" dt="2024-10-24T14:33:45.423" v="28"/>
          <ac:picMkLst>
            <pc:docMk/>
            <pc:sldMk cId="3976521683" sldId="381"/>
            <ac:picMk id="2050" creationId="{CEE0EC7E-52E6-BEE7-8BA0-C53E471CF904}"/>
          </ac:picMkLst>
        </pc:picChg>
      </pc:sldChg>
      <pc:sldChg chg="modSp">
        <pc:chgData name="Connor Becton" userId="S::connor.becton@corbettroad.com::545a7303-7bed-479c-96b8-4d5040daaa34" providerId="AD" clId="Web-{88D4B48A-9AC8-009A-F115-F8719048BD05}" dt="2024-10-24T14:41:23.362" v="73" actId="20577"/>
        <pc:sldMkLst>
          <pc:docMk/>
          <pc:sldMk cId="693799194" sldId="383"/>
        </pc:sldMkLst>
        <pc:spChg chg="mod">
          <ac:chgData name="Connor Becton" userId="S::connor.becton@corbettroad.com::545a7303-7bed-479c-96b8-4d5040daaa34" providerId="AD" clId="Web-{88D4B48A-9AC8-009A-F115-F8719048BD05}" dt="2024-10-24T14:41:23.362" v="73" actId="20577"/>
          <ac:spMkLst>
            <pc:docMk/>
            <pc:sldMk cId="693799194" sldId="383"/>
            <ac:spMk id="33" creationId="{0D1B04D5-B39E-6F58-4C41-37D0E00BA858}"/>
          </ac:spMkLst>
        </pc:spChg>
      </pc:sldChg>
      <pc:sldChg chg="delSp modSp add replId">
        <pc:chgData name="Connor Becton" userId="S::connor.becton@corbettroad.com::545a7303-7bed-479c-96b8-4d5040daaa34" providerId="AD" clId="Web-{88D4B48A-9AC8-009A-F115-F8719048BD05}" dt="2024-10-24T17:30:22.022" v="239" actId="20577"/>
        <pc:sldMkLst>
          <pc:docMk/>
          <pc:sldMk cId="4008578011" sldId="384"/>
        </pc:sldMkLst>
        <pc:spChg chg="del mod">
          <ac:chgData name="Connor Becton" userId="S::connor.becton@corbettroad.com::545a7303-7bed-479c-96b8-4d5040daaa34" providerId="AD" clId="Web-{88D4B48A-9AC8-009A-F115-F8719048BD05}" dt="2024-10-24T14:32:48.858" v="21"/>
          <ac:spMkLst>
            <pc:docMk/>
            <pc:sldMk cId="4008578011" sldId="384"/>
            <ac:spMk id="2" creationId="{208E9348-5BC2-64BB-960E-6E37DF962D2A}"/>
          </ac:spMkLst>
        </pc:spChg>
        <pc:spChg chg="mod">
          <ac:chgData name="Connor Becton" userId="S::connor.becton@corbettroad.com::545a7303-7bed-479c-96b8-4d5040daaa34" providerId="AD" clId="Web-{88D4B48A-9AC8-009A-F115-F8719048BD05}" dt="2024-10-24T14:36:47.211" v="53" actId="20577"/>
          <ac:spMkLst>
            <pc:docMk/>
            <pc:sldMk cId="4008578011" sldId="384"/>
            <ac:spMk id="3" creationId="{9D82586A-6870-52C8-AEFB-0F729645D4E6}"/>
          </ac:spMkLst>
        </pc:spChg>
        <pc:spChg chg="mod">
          <ac:chgData name="Connor Becton" userId="S::connor.becton@corbettroad.com::545a7303-7bed-479c-96b8-4d5040daaa34" providerId="AD" clId="Web-{88D4B48A-9AC8-009A-F115-F8719048BD05}" dt="2024-10-24T17:30:22.022" v="239" actId="20577"/>
          <ac:spMkLst>
            <pc:docMk/>
            <pc:sldMk cId="4008578011" sldId="384"/>
            <ac:spMk id="5" creationId="{3A285260-51A7-0FC9-A97D-A737C5B8D0C2}"/>
          </ac:spMkLst>
        </pc:spChg>
        <pc:spChg chg="mod">
          <ac:chgData name="Connor Becton" userId="S::connor.becton@corbettroad.com::545a7303-7bed-479c-96b8-4d5040daaa34" providerId="AD" clId="Web-{88D4B48A-9AC8-009A-F115-F8719048BD05}" dt="2024-10-24T14:37:09.165" v="57" actId="1076"/>
          <ac:spMkLst>
            <pc:docMk/>
            <pc:sldMk cId="4008578011" sldId="384"/>
            <ac:spMk id="9" creationId="{0614511F-429D-8237-76BE-C2B022EE46FB}"/>
          </ac:spMkLst>
        </pc:spChg>
        <pc:picChg chg="del">
          <ac:chgData name="Connor Becton" userId="S::connor.becton@corbettroad.com::545a7303-7bed-479c-96b8-4d5040daaa34" providerId="AD" clId="Web-{88D4B48A-9AC8-009A-F115-F8719048BD05}" dt="2024-10-24T14:32:43.889" v="18"/>
          <ac:picMkLst>
            <pc:docMk/>
            <pc:sldMk cId="4008578011" sldId="384"/>
            <ac:picMk id="6" creationId="{B6612AB1-4B0C-FB10-AF46-DC696574FC67}"/>
          </ac:picMkLst>
        </pc:picChg>
        <pc:picChg chg="mod">
          <ac:chgData name="Connor Becton" userId="S::connor.becton@corbettroad.com::545a7303-7bed-479c-96b8-4d5040daaa34" providerId="AD" clId="Web-{88D4B48A-9AC8-009A-F115-F8719048BD05}" dt="2024-10-24T14:36:52.055" v="54" actId="1076"/>
          <ac:picMkLst>
            <pc:docMk/>
            <pc:sldMk cId="4008578011" sldId="384"/>
            <ac:picMk id="2050" creationId="{CEE0EC7E-52E6-BEE7-8BA0-C53E471CF904}"/>
          </ac:picMkLst>
        </pc:picChg>
      </pc:sldChg>
      <pc:sldChg chg="modSp">
        <pc:chgData name="Connor Becton" userId="S::connor.becton@corbettroad.com::545a7303-7bed-479c-96b8-4d5040daaa34" providerId="AD" clId="Web-{88D4B48A-9AC8-009A-F115-F8719048BD05}" dt="2024-10-24T17:06:58.157" v="218" actId="20577"/>
        <pc:sldMkLst>
          <pc:docMk/>
          <pc:sldMk cId="1936397823" sldId="385"/>
        </pc:sldMkLst>
        <pc:spChg chg="mod">
          <ac:chgData name="Connor Becton" userId="S::connor.becton@corbettroad.com::545a7303-7bed-479c-96b8-4d5040daaa34" providerId="AD" clId="Web-{88D4B48A-9AC8-009A-F115-F8719048BD05}" dt="2024-10-24T17:06:58.157" v="218" actId="20577"/>
          <ac:spMkLst>
            <pc:docMk/>
            <pc:sldMk cId="1936397823" sldId="385"/>
            <ac:spMk id="3" creationId="{55EB0FB6-15F6-2551-0E5D-0924716D7B9B}"/>
          </ac:spMkLst>
        </pc:spChg>
      </pc:sldChg>
      <pc:sldChg chg="modSp">
        <pc:chgData name="Connor Becton" userId="S::connor.becton@corbettroad.com::545a7303-7bed-479c-96b8-4d5040daaa34" providerId="AD" clId="Web-{88D4B48A-9AC8-009A-F115-F8719048BD05}" dt="2024-10-24T17:12:35.310" v="222" actId="1076"/>
        <pc:sldMkLst>
          <pc:docMk/>
          <pc:sldMk cId="3007471566" sldId="386"/>
        </pc:sldMkLst>
        <pc:spChg chg="mod">
          <ac:chgData name="Connor Becton" userId="S::connor.becton@corbettroad.com::545a7303-7bed-479c-96b8-4d5040daaa34" providerId="AD" clId="Web-{88D4B48A-9AC8-009A-F115-F8719048BD05}" dt="2024-10-24T17:12:25.154" v="221" actId="20577"/>
          <ac:spMkLst>
            <pc:docMk/>
            <pc:sldMk cId="3007471566" sldId="386"/>
            <ac:spMk id="3" creationId="{E184909E-E9AC-AACD-0628-A5177153496D}"/>
          </ac:spMkLst>
        </pc:spChg>
        <pc:picChg chg="mod">
          <ac:chgData name="Connor Becton" userId="S::connor.becton@corbettroad.com::545a7303-7bed-479c-96b8-4d5040daaa34" providerId="AD" clId="Web-{88D4B48A-9AC8-009A-F115-F8719048BD05}" dt="2024-10-24T17:12:35.310" v="222" actId="1076"/>
          <ac:picMkLst>
            <pc:docMk/>
            <pc:sldMk cId="3007471566" sldId="386"/>
            <ac:picMk id="4" creationId="{BDC99D75-4621-7A74-332C-BA47BC7049EF}"/>
          </ac:picMkLst>
        </pc:picChg>
      </pc:sldChg>
      <pc:sldChg chg="new del">
        <pc:chgData name="Connor Becton" userId="S::connor.becton@corbettroad.com::545a7303-7bed-479c-96b8-4d5040daaa34" providerId="AD" clId="Web-{88D4B48A-9AC8-009A-F115-F8719048BD05}" dt="2024-10-24T15:29:07.881" v="184"/>
        <pc:sldMkLst>
          <pc:docMk/>
          <pc:sldMk cId="189182553" sldId="387"/>
        </pc:sldMkLst>
      </pc:sldChg>
      <pc:sldChg chg="addSp delSp modSp add replId">
        <pc:chgData name="Connor Becton" userId="S::connor.becton@corbettroad.com::545a7303-7bed-479c-96b8-4d5040daaa34" providerId="AD" clId="Web-{88D4B48A-9AC8-009A-F115-F8719048BD05}" dt="2024-10-24T16:46:24.392" v="210" actId="1076"/>
        <pc:sldMkLst>
          <pc:docMk/>
          <pc:sldMk cId="3638783042" sldId="388"/>
        </pc:sldMkLst>
        <pc:spChg chg="del mod">
          <ac:chgData name="Connor Becton" userId="S::connor.becton@corbettroad.com::545a7303-7bed-479c-96b8-4d5040daaa34" providerId="AD" clId="Web-{88D4B48A-9AC8-009A-F115-F8719048BD05}" dt="2024-10-24T15:26:50.594" v="133"/>
          <ac:spMkLst>
            <pc:docMk/>
            <pc:sldMk cId="3638783042" sldId="388"/>
            <ac:spMk id="3" creationId="{40F34815-A03B-28EF-F4EA-FA6A8DDBAB77}"/>
          </ac:spMkLst>
        </pc:spChg>
        <pc:spChg chg="mod">
          <ac:chgData name="Connor Becton" userId="S::connor.becton@corbettroad.com::545a7303-7bed-479c-96b8-4d5040daaa34" providerId="AD" clId="Web-{88D4B48A-9AC8-009A-F115-F8719048BD05}" dt="2024-10-24T15:29:38.397" v="207" actId="1076"/>
          <ac:spMkLst>
            <pc:docMk/>
            <pc:sldMk cId="3638783042" sldId="388"/>
            <ac:spMk id="6" creationId="{C8905349-D0E8-7728-CB7D-5C7BDAACAC37}"/>
          </ac:spMkLst>
        </pc:spChg>
        <pc:spChg chg="mod">
          <ac:chgData name="Connor Becton" userId="S::connor.becton@corbettroad.com::545a7303-7bed-479c-96b8-4d5040daaa34" providerId="AD" clId="Web-{88D4B48A-9AC8-009A-F115-F8719048BD05}" dt="2024-10-24T15:28:45.473" v="183" actId="20577"/>
          <ac:spMkLst>
            <pc:docMk/>
            <pc:sldMk cId="3638783042" sldId="388"/>
            <ac:spMk id="33" creationId="{CD7AC14D-E344-4707-9FB8-60E7FF7603BF}"/>
          </ac:spMkLst>
        </pc:spChg>
        <pc:picChg chg="del">
          <ac:chgData name="Connor Becton" userId="S::connor.becton@corbettroad.com::545a7303-7bed-479c-96b8-4d5040daaa34" providerId="AD" clId="Web-{88D4B48A-9AC8-009A-F115-F8719048BD05}" dt="2024-10-24T15:25:59.998" v="131"/>
          <ac:picMkLst>
            <pc:docMk/>
            <pc:sldMk cId="3638783042" sldId="388"/>
            <ac:picMk id="2" creationId="{F7554095-F0AC-A885-194A-810644CB9D73}"/>
          </ac:picMkLst>
        </pc:picChg>
        <pc:picChg chg="mod">
          <ac:chgData name="Connor Becton" userId="S::connor.becton@corbettroad.com::545a7303-7bed-479c-96b8-4d5040daaa34" providerId="AD" clId="Web-{88D4B48A-9AC8-009A-F115-F8719048BD05}" dt="2024-10-24T16:46:24.392" v="210" actId="1076"/>
          <ac:picMkLst>
            <pc:docMk/>
            <pc:sldMk cId="3638783042" sldId="388"/>
            <ac:picMk id="4" creationId="{4266063F-A819-24C1-FE32-C0619310419B}"/>
          </ac:picMkLst>
        </pc:picChg>
        <pc:picChg chg="add mod">
          <ac:chgData name="Connor Becton" userId="S::connor.becton@corbettroad.com::545a7303-7bed-479c-96b8-4d5040daaa34" providerId="AD" clId="Web-{88D4B48A-9AC8-009A-F115-F8719048BD05}" dt="2024-10-24T15:28:11.628" v="168" actId="1076"/>
          <ac:picMkLst>
            <pc:docMk/>
            <pc:sldMk cId="3638783042" sldId="388"/>
            <ac:picMk id="5" creationId="{24D84FFA-3356-411F-8287-00927BE15E73}"/>
          </ac:picMkLst>
        </pc:picChg>
      </pc:sldChg>
    </pc:docChg>
  </pc:docChgLst>
  <pc:docChgLst>
    <pc:chgData name="Connor Becton" userId="S::connor.becton@corbettroad.com::545a7303-7bed-479c-96b8-4d5040daaa34" providerId="AD" clId="Web-{B1788BDB-7262-F4B7-BA1D-31DFECB49AC0}"/>
    <pc:docChg chg="modSld">
      <pc:chgData name="Connor Becton" userId="S::connor.becton@corbettroad.com::545a7303-7bed-479c-96b8-4d5040daaa34" providerId="AD" clId="Web-{B1788BDB-7262-F4B7-BA1D-31DFECB49AC0}" dt="2024-10-23T20:49:48.636" v="1418" actId="20577"/>
      <pc:docMkLst>
        <pc:docMk/>
      </pc:docMkLst>
      <pc:sldChg chg="addSp delSp modSp">
        <pc:chgData name="Connor Becton" userId="S::connor.becton@corbettroad.com::545a7303-7bed-479c-96b8-4d5040daaa34" providerId="AD" clId="Web-{B1788BDB-7262-F4B7-BA1D-31DFECB49AC0}" dt="2024-10-23T20:49:48.636" v="1418" actId="20577"/>
        <pc:sldMkLst>
          <pc:docMk/>
          <pc:sldMk cId="1615059389" sldId="378"/>
        </pc:sldMkLst>
        <pc:spChg chg="mod">
          <ac:chgData name="Connor Becton" userId="S::connor.becton@corbettroad.com::545a7303-7bed-479c-96b8-4d5040daaa34" providerId="AD" clId="Web-{B1788BDB-7262-F4B7-BA1D-31DFECB49AC0}" dt="2024-10-23T20:48:05.616" v="1413" actId="1076"/>
          <ac:spMkLst>
            <pc:docMk/>
            <pc:sldMk cId="1615059389" sldId="378"/>
            <ac:spMk id="3" creationId="{AB9520D4-7E96-E885-D712-62795D33BEDE}"/>
          </ac:spMkLst>
        </pc:spChg>
        <pc:spChg chg="mod">
          <ac:chgData name="Connor Becton" userId="S::connor.becton@corbettroad.com::545a7303-7bed-479c-96b8-4d5040daaa34" providerId="AD" clId="Web-{B1788BDB-7262-F4B7-BA1D-31DFECB49AC0}" dt="2024-10-23T20:49:48.636" v="1418" actId="20577"/>
          <ac:spMkLst>
            <pc:docMk/>
            <pc:sldMk cId="1615059389" sldId="378"/>
            <ac:spMk id="5" creationId="{8294CD39-7E76-DC6C-3B82-224BBCA60F50}"/>
          </ac:spMkLst>
        </pc:spChg>
        <pc:spChg chg="add del mod">
          <ac:chgData name="Connor Becton" userId="S::connor.becton@corbettroad.com::545a7303-7bed-479c-96b8-4d5040daaa34" providerId="AD" clId="Web-{B1788BDB-7262-F4B7-BA1D-31DFECB49AC0}" dt="2024-10-23T20:46:17.345" v="1399"/>
          <ac:spMkLst>
            <pc:docMk/>
            <pc:sldMk cId="1615059389" sldId="378"/>
            <ac:spMk id="8" creationId="{0835FF93-CB2E-D59E-53DC-A3636D4139D7}"/>
          </ac:spMkLst>
        </pc:spChg>
        <pc:picChg chg="add del mod">
          <ac:chgData name="Connor Becton" userId="S::connor.becton@corbettroad.com::545a7303-7bed-479c-96b8-4d5040daaa34" providerId="AD" clId="Web-{B1788BDB-7262-F4B7-BA1D-31DFECB49AC0}" dt="2024-10-23T19:19:06.609" v="60"/>
          <ac:picMkLst>
            <pc:docMk/>
            <pc:sldMk cId="1615059389" sldId="378"/>
            <ac:picMk id="2" creationId="{71653FEF-C752-444D-20B5-A2948E6C1481}"/>
          </ac:picMkLst>
        </pc:picChg>
        <pc:picChg chg="add del mod">
          <ac:chgData name="Connor Becton" userId="S::connor.becton@corbettroad.com::545a7303-7bed-479c-96b8-4d5040daaa34" providerId="AD" clId="Web-{B1788BDB-7262-F4B7-BA1D-31DFECB49AC0}" dt="2024-10-23T17:52:22.858" v="40"/>
          <ac:picMkLst>
            <pc:docMk/>
            <pc:sldMk cId="1615059389" sldId="378"/>
            <ac:picMk id="2" creationId="{FD2BC1BB-4474-4B5B-EB3A-903D4E243F06}"/>
          </ac:picMkLst>
        </pc:picChg>
        <pc:picChg chg="add mod">
          <ac:chgData name="Connor Becton" userId="S::connor.becton@corbettroad.com::545a7303-7bed-479c-96b8-4d5040daaa34" providerId="AD" clId="Web-{B1788BDB-7262-F4B7-BA1D-31DFECB49AC0}" dt="2024-10-23T20:48:15.726" v="1416" actId="1076"/>
          <ac:picMkLst>
            <pc:docMk/>
            <pc:sldMk cId="1615059389" sldId="378"/>
            <ac:picMk id="4" creationId="{61C8105A-22CC-2EC8-7A5D-716D18C05EF9}"/>
          </ac:picMkLst>
        </pc:picChg>
        <pc:picChg chg="add del mod">
          <ac:chgData name="Connor Becton" userId="S::connor.becton@corbettroad.com::545a7303-7bed-479c-96b8-4d5040daaa34" providerId="AD" clId="Web-{B1788BDB-7262-F4B7-BA1D-31DFECB49AC0}" dt="2024-10-23T19:18:09.824" v="58"/>
          <ac:picMkLst>
            <pc:docMk/>
            <pc:sldMk cId="1615059389" sldId="378"/>
            <ac:picMk id="6" creationId="{F4022331-41BE-A296-DC7D-E4B7B34A96DB}"/>
          </ac:picMkLst>
        </pc:picChg>
        <pc:picChg chg="add del mod">
          <ac:chgData name="Connor Becton" userId="S::connor.becton@corbettroad.com::545a7303-7bed-479c-96b8-4d5040daaa34" providerId="AD" clId="Web-{B1788BDB-7262-F4B7-BA1D-31DFECB49AC0}" dt="2024-10-23T20:46:57.331" v="1408"/>
          <ac:picMkLst>
            <pc:docMk/>
            <pc:sldMk cId="1615059389" sldId="378"/>
            <ac:picMk id="7" creationId="{00DF33E1-4107-7A32-BC63-CC16828A44F1}"/>
          </ac:picMkLst>
        </pc:picChg>
        <pc:picChg chg="mod">
          <ac:chgData name="Connor Becton" userId="S::connor.becton@corbettroad.com::545a7303-7bed-479c-96b8-4d5040daaa34" providerId="AD" clId="Web-{B1788BDB-7262-F4B7-BA1D-31DFECB49AC0}" dt="2024-10-23T19:31:09.831" v="96" actId="1076"/>
          <ac:picMkLst>
            <pc:docMk/>
            <pc:sldMk cId="1615059389" sldId="378"/>
            <ac:picMk id="33" creationId="{7B0D396F-1A6D-DF0A-7F5A-2E6D1DD20724}"/>
          </ac:picMkLst>
        </pc:picChg>
      </pc:sldChg>
      <pc:sldChg chg="addSp delSp modSp">
        <pc:chgData name="Connor Becton" userId="S::connor.becton@corbettroad.com::545a7303-7bed-479c-96b8-4d5040daaa34" providerId="AD" clId="Web-{B1788BDB-7262-F4B7-BA1D-31DFECB49AC0}" dt="2024-10-23T20:46:09.579" v="1396" actId="1076"/>
        <pc:sldMkLst>
          <pc:docMk/>
          <pc:sldMk cId="1064628712" sldId="379"/>
        </pc:sldMkLst>
        <pc:spChg chg="mod">
          <ac:chgData name="Connor Becton" userId="S::connor.becton@corbettroad.com::545a7303-7bed-479c-96b8-4d5040daaa34" providerId="AD" clId="Web-{B1788BDB-7262-F4B7-BA1D-31DFECB49AC0}" dt="2024-10-23T20:46:09.579" v="1396" actId="1076"/>
          <ac:spMkLst>
            <pc:docMk/>
            <pc:sldMk cId="1064628712" sldId="379"/>
            <ac:spMk id="3" creationId="{69D9405B-931D-F8BF-FE99-9D36F610754B}"/>
          </ac:spMkLst>
        </pc:spChg>
        <pc:spChg chg="mod">
          <ac:chgData name="Connor Becton" userId="S::connor.becton@corbettroad.com::545a7303-7bed-479c-96b8-4d5040daaa34" providerId="AD" clId="Web-{B1788BDB-7262-F4B7-BA1D-31DFECB49AC0}" dt="2024-10-23T20:45:58.391" v="1395" actId="20577"/>
          <ac:spMkLst>
            <pc:docMk/>
            <pc:sldMk cId="1064628712" sldId="379"/>
            <ac:spMk id="5" creationId="{F005AF35-0B1D-D373-67F4-549D281A98C1}"/>
          </ac:spMkLst>
        </pc:spChg>
        <pc:spChg chg="add del mod">
          <ac:chgData name="Connor Becton" userId="S::connor.becton@corbettroad.com::545a7303-7bed-479c-96b8-4d5040daaa34" providerId="AD" clId="Web-{B1788BDB-7262-F4B7-BA1D-31DFECB49AC0}" dt="2024-10-23T20:45:43.297" v="1381"/>
          <ac:spMkLst>
            <pc:docMk/>
            <pc:sldMk cId="1064628712" sldId="379"/>
            <ac:spMk id="7" creationId="{06F349E8-BE40-0DF9-281D-3C9A4914342E}"/>
          </ac:spMkLst>
        </pc:spChg>
        <pc:picChg chg="add del mod">
          <ac:chgData name="Connor Becton" userId="S::connor.becton@corbettroad.com::545a7303-7bed-479c-96b8-4d5040daaa34" providerId="AD" clId="Web-{B1788BDB-7262-F4B7-BA1D-31DFECB49AC0}" dt="2024-10-23T20:45:45.094" v="1382"/>
          <ac:picMkLst>
            <pc:docMk/>
            <pc:sldMk cId="1064628712" sldId="379"/>
            <ac:picMk id="2" creationId="{7FB66549-39C0-680A-17B4-429550558879}"/>
          </ac:picMkLst>
        </pc:picChg>
        <pc:picChg chg="add del mod">
          <ac:chgData name="Connor Becton" userId="S::connor.becton@corbettroad.com::545a7303-7bed-479c-96b8-4d5040daaa34" providerId="AD" clId="Web-{B1788BDB-7262-F4B7-BA1D-31DFECB49AC0}" dt="2024-10-23T18:03:03.752" v="46"/>
          <ac:picMkLst>
            <pc:docMk/>
            <pc:sldMk cId="1064628712" sldId="379"/>
            <ac:picMk id="2" creationId="{A16E28AB-A656-3E1E-21CE-67363690308F}"/>
          </ac:picMkLst>
        </pc:picChg>
        <pc:picChg chg="add mod">
          <ac:chgData name="Connor Becton" userId="S::connor.becton@corbettroad.com::545a7303-7bed-479c-96b8-4d5040daaa34" providerId="AD" clId="Web-{B1788BDB-7262-F4B7-BA1D-31DFECB49AC0}" dt="2024-10-23T20:45:54.688" v="1385" actId="1076"/>
          <ac:picMkLst>
            <pc:docMk/>
            <pc:sldMk cId="1064628712" sldId="379"/>
            <ac:picMk id="4" creationId="{424B7B31-6518-6137-6288-0D6BCFC774A3}"/>
          </ac:picMkLst>
        </pc:picChg>
        <pc:picChg chg="add del mod">
          <ac:chgData name="Connor Becton" userId="S::connor.becton@corbettroad.com::545a7303-7bed-479c-96b8-4d5040daaa34" providerId="AD" clId="Web-{B1788BDB-7262-F4B7-BA1D-31DFECB49AC0}" dt="2024-10-23T20:45:45.547" v="1383"/>
          <ac:picMkLst>
            <pc:docMk/>
            <pc:sldMk cId="1064628712" sldId="379"/>
            <ac:picMk id="6" creationId="{C7C2413C-4D24-D054-8C95-3817C5F78B23}"/>
          </ac:picMkLst>
        </pc:picChg>
      </pc:sldChg>
    </pc:docChg>
  </pc:docChgLst>
  <pc:docChgLst>
    <pc:chgData name="Rush Zarrabian" userId="3513cec3-e308-4458-84f8-489892507e09" providerId="ADAL" clId="{61AC139A-10EC-4E79-90D6-E5A10068C460}"/>
    <pc:docChg chg="undo custSel addSld delSld modSld sldOrd">
      <pc:chgData name="Rush Zarrabian" userId="3513cec3-e308-4458-84f8-489892507e09" providerId="ADAL" clId="{61AC139A-10EC-4E79-90D6-E5A10068C460}" dt="2024-10-24T15:35:12.679" v="1259" actId="1076"/>
      <pc:docMkLst>
        <pc:docMk/>
      </pc:docMkLst>
      <pc:sldChg chg="addSp delSp modSp mod">
        <pc:chgData name="Rush Zarrabian" userId="3513cec3-e308-4458-84f8-489892507e09" providerId="ADAL" clId="{61AC139A-10EC-4E79-90D6-E5A10068C460}" dt="2024-10-22T19:28:38.875" v="620" actId="20577"/>
        <pc:sldMkLst>
          <pc:docMk/>
          <pc:sldMk cId="1728068158" sldId="256"/>
        </pc:sldMkLst>
        <pc:spChg chg="mod">
          <ac:chgData name="Rush Zarrabian" userId="3513cec3-e308-4458-84f8-489892507e09" providerId="ADAL" clId="{61AC139A-10EC-4E79-90D6-E5A10068C460}" dt="2024-10-22T19:28:30.717" v="605" actId="1076"/>
          <ac:spMkLst>
            <pc:docMk/>
            <pc:sldMk cId="1728068158" sldId="256"/>
            <ac:spMk id="3" creationId="{EBACED6E-2BB1-F24B-FDD6-2905E1BA2462}"/>
          </ac:spMkLst>
        </pc:spChg>
        <pc:spChg chg="mod">
          <ac:chgData name="Rush Zarrabian" userId="3513cec3-e308-4458-84f8-489892507e09" providerId="ADAL" clId="{61AC139A-10EC-4E79-90D6-E5A10068C460}" dt="2024-10-22T19:28:38.875" v="620" actId="20577"/>
          <ac:spMkLst>
            <pc:docMk/>
            <pc:sldMk cId="1728068158" sldId="256"/>
            <ac:spMk id="5" creationId="{808F1C42-9094-B1D0-2CC2-C3CD6D67D652}"/>
          </ac:spMkLst>
        </pc:spChg>
        <pc:picChg chg="add mod">
          <ac:chgData name="Rush Zarrabian" userId="3513cec3-e308-4458-84f8-489892507e09" providerId="ADAL" clId="{61AC139A-10EC-4E79-90D6-E5A10068C460}" dt="2024-10-22T19:28:32.832" v="606" actId="1076"/>
          <ac:picMkLst>
            <pc:docMk/>
            <pc:sldMk cId="1728068158" sldId="256"/>
            <ac:picMk id="4" creationId="{691B9306-BA49-12F3-0D76-3345DB437DC6}"/>
          </ac:picMkLst>
        </pc:picChg>
        <pc:picChg chg="del">
          <ac:chgData name="Rush Zarrabian" userId="3513cec3-e308-4458-84f8-489892507e09" providerId="ADAL" clId="{61AC139A-10EC-4E79-90D6-E5A10068C460}" dt="2024-10-22T13:59:59.480" v="6" actId="478"/>
          <ac:picMkLst>
            <pc:docMk/>
            <pc:sldMk cId="1728068158" sldId="256"/>
            <ac:picMk id="9218" creationId="{37E877DF-5F66-1380-94BD-C9BFA2649EFA}"/>
          </ac:picMkLst>
        </pc:picChg>
      </pc:sldChg>
      <pc:sldChg chg="addSp delSp modSp">
        <pc:chgData name="Rush Zarrabian" userId="3513cec3-e308-4458-84f8-489892507e09" providerId="ADAL" clId="{61AC139A-10EC-4E79-90D6-E5A10068C460}" dt="2024-10-22T16:29:05.971" v="28" actId="1076"/>
        <pc:sldMkLst>
          <pc:docMk/>
          <pc:sldMk cId="2354349077" sldId="259"/>
        </pc:sldMkLst>
        <pc:picChg chg="add mod">
          <ac:chgData name="Rush Zarrabian" userId="3513cec3-e308-4458-84f8-489892507e09" providerId="ADAL" clId="{61AC139A-10EC-4E79-90D6-E5A10068C460}" dt="2024-10-22T16:29:05.971" v="28" actId="1076"/>
          <ac:picMkLst>
            <pc:docMk/>
            <pc:sldMk cId="2354349077" sldId="259"/>
            <ac:picMk id="1026" creationId="{DE0D36F8-CB59-C09D-7477-3826A23FEA13}"/>
          </ac:picMkLst>
        </pc:picChg>
        <pc:picChg chg="del">
          <ac:chgData name="Rush Zarrabian" userId="3513cec3-e308-4458-84f8-489892507e09" providerId="ADAL" clId="{61AC139A-10EC-4E79-90D6-E5A10068C460}" dt="2024-10-22T16:28:55.100" v="23" actId="478"/>
          <ac:picMkLst>
            <pc:docMk/>
            <pc:sldMk cId="2354349077" sldId="259"/>
            <ac:picMk id="3074" creationId="{ADE03EF5-AA76-8B5F-0B8E-EA819F9283C3}"/>
          </ac:picMkLst>
        </pc:picChg>
      </pc:sldChg>
      <pc:sldChg chg="addSp delSp modSp mod">
        <pc:chgData name="Rush Zarrabian" userId="3513cec3-e308-4458-84f8-489892507e09" providerId="ADAL" clId="{61AC139A-10EC-4E79-90D6-E5A10068C460}" dt="2024-10-24T15:05:22.068" v="1258" actId="1076"/>
        <pc:sldMkLst>
          <pc:docMk/>
          <pc:sldMk cId="3841427562" sldId="319"/>
        </pc:sldMkLst>
        <pc:spChg chg="mod">
          <ac:chgData name="Rush Zarrabian" userId="3513cec3-e308-4458-84f8-489892507e09" providerId="ADAL" clId="{61AC139A-10EC-4E79-90D6-E5A10068C460}" dt="2024-10-22T19:11:27.285" v="104" actId="20577"/>
          <ac:spMkLst>
            <pc:docMk/>
            <pc:sldMk cId="3841427562" sldId="319"/>
            <ac:spMk id="4" creationId="{B4278D7A-015D-BB11-190B-11C5EFE41B36}"/>
          </ac:spMkLst>
        </pc:spChg>
        <pc:spChg chg="mod">
          <ac:chgData name="Rush Zarrabian" userId="3513cec3-e308-4458-84f8-489892507e09" providerId="ADAL" clId="{61AC139A-10EC-4E79-90D6-E5A10068C460}" dt="2024-10-22T19:11:40.495" v="119" actId="20577"/>
          <ac:spMkLst>
            <pc:docMk/>
            <pc:sldMk cId="3841427562" sldId="319"/>
            <ac:spMk id="7" creationId="{9F248F78-1517-44DA-EAAE-7C28F2E9172A}"/>
          </ac:spMkLst>
        </pc:spChg>
        <pc:picChg chg="del">
          <ac:chgData name="Rush Zarrabian" userId="3513cec3-e308-4458-84f8-489892507e09" providerId="ADAL" clId="{61AC139A-10EC-4E79-90D6-E5A10068C460}" dt="2024-10-22T13:59:38.694" v="0" actId="478"/>
          <ac:picMkLst>
            <pc:docMk/>
            <pc:sldMk cId="3841427562" sldId="319"/>
            <ac:picMk id="5" creationId="{368ED9C0-7285-613B-6EE0-086DA1780782}"/>
          </ac:picMkLst>
        </pc:picChg>
        <pc:picChg chg="add mod">
          <ac:chgData name="Rush Zarrabian" userId="3513cec3-e308-4458-84f8-489892507e09" providerId="ADAL" clId="{61AC139A-10EC-4E79-90D6-E5A10068C460}" dt="2024-10-24T15:05:22.068" v="1258" actId="1076"/>
          <ac:picMkLst>
            <pc:docMk/>
            <pc:sldMk cId="3841427562" sldId="319"/>
            <ac:picMk id="9" creationId="{22C4C3ED-2864-3001-7E40-0EBB587CD944}"/>
          </ac:picMkLst>
        </pc:picChg>
      </pc:sldChg>
      <pc:sldChg chg="addSp delSp modSp mod">
        <pc:chgData name="Rush Zarrabian" userId="3513cec3-e308-4458-84f8-489892507e09" providerId="ADAL" clId="{61AC139A-10EC-4E79-90D6-E5A10068C460}" dt="2024-10-22T17:01:54.198" v="36" actId="1076"/>
        <pc:sldMkLst>
          <pc:docMk/>
          <pc:sldMk cId="159753617" sldId="321"/>
        </pc:sldMkLst>
        <pc:spChg chg="mod">
          <ac:chgData name="Rush Zarrabian" userId="3513cec3-e308-4458-84f8-489892507e09" providerId="ADAL" clId="{61AC139A-10EC-4E79-90D6-E5A10068C460}" dt="2024-10-22T14:01:12.633" v="15" actId="20577"/>
          <ac:spMkLst>
            <pc:docMk/>
            <pc:sldMk cId="159753617" sldId="321"/>
            <ac:spMk id="3" creationId="{195DC246-1A96-7AD3-4528-B8E6318988E8}"/>
          </ac:spMkLst>
        </pc:spChg>
        <pc:graphicFrameChg chg="add mod">
          <ac:chgData name="Rush Zarrabian" userId="3513cec3-e308-4458-84f8-489892507e09" providerId="ADAL" clId="{61AC139A-10EC-4E79-90D6-E5A10068C460}" dt="2024-10-22T17:01:40.320" v="31"/>
          <ac:graphicFrameMkLst>
            <pc:docMk/>
            <pc:sldMk cId="159753617" sldId="321"/>
            <ac:graphicFrameMk id="2" creationId="{AE2D1FEE-8D17-4A97-9A73-56354C6F34AF}"/>
          </ac:graphicFrameMkLst>
        </pc:graphicFrameChg>
        <pc:picChg chg="del">
          <ac:chgData name="Rush Zarrabian" userId="3513cec3-e308-4458-84f8-489892507e09" providerId="ADAL" clId="{61AC139A-10EC-4E79-90D6-E5A10068C460}" dt="2024-10-22T14:00:54.520" v="12" actId="478"/>
          <ac:picMkLst>
            <pc:docMk/>
            <pc:sldMk cId="159753617" sldId="321"/>
            <ac:picMk id="4" creationId="{28F74EBD-B368-56EB-9C91-778679E7A34A}"/>
          </ac:picMkLst>
        </pc:picChg>
        <pc:picChg chg="add mod">
          <ac:chgData name="Rush Zarrabian" userId="3513cec3-e308-4458-84f8-489892507e09" providerId="ADAL" clId="{61AC139A-10EC-4E79-90D6-E5A10068C460}" dt="2024-10-22T17:01:54.198" v="36" actId="1076"/>
          <ac:picMkLst>
            <pc:docMk/>
            <pc:sldMk cId="159753617" sldId="321"/>
            <ac:picMk id="5" creationId="{D0D271E3-27E6-4CEC-8A9D-38954E1E4E60}"/>
          </ac:picMkLst>
        </pc:picChg>
      </pc:sldChg>
      <pc:sldChg chg="addSp delSp modSp mod ord">
        <pc:chgData name="Rush Zarrabian" userId="3513cec3-e308-4458-84f8-489892507e09" providerId="ADAL" clId="{61AC139A-10EC-4E79-90D6-E5A10068C460}" dt="2024-10-24T15:04:58.096" v="1257"/>
        <pc:sldMkLst>
          <pc:docMk/>
          <pc:sldMk cId="879629291" sldId="322"/>
        </pc:sldMkLst>
        <pc:spChg chg="mod">
          <ac:chgData name="Rush Zarrabian" userId="3513cec3-e308-4458-84f8-489892507e09" providerId="ADAL" clId="{61AC139A-10EC-4E79-90D6-E5A10068C460}" dt="2024-10-24T15:04:38.635" v="1254" actId="20577"/>
          <ac:spMkLst>
            <pc:docMk/>
            <pc:sldMk cId="879629291" sldId="322"/>
            <ac:spMk id="6" creationId="{C8905349-D0E8-7728-CB7D-5C7BDAACAC37}"/>
          </ac:spMkLst>
        </pc:spChg>
        <pc:picChg chg="del">
          <ac:chgData name="Rush Zarrabian" userId="3513cec3-e308-4458-84f8-489892507e09" providerId="ADAL" clId="{61AC139A-10EC-4E79-90D6-E5A10068C460}" dt="2024-10-22T14:00:06.547" v="8" actId="478"/>
          <ac:picMkLst>
            <pc:docMk/>
            <pc:sldMk cId="879629291" sldId="322"/>
            <ac:picMk id="3" creationId="{317DD455-72EE-C211-68B1-ADC9CE826A27}"/>
          </ac:picMkLst>
        </pc:picChg>
        <pc:picChg chg="add mod">
          <ac:chgData name="Rush Zarrabian" userId="3513cec3-e308-4458-84f8-489892507e09" providerId="ADAL" clId="{61AC139A-10EC-4E79-90D6-E5A10068C460}" dt="2024-10-24T15:04:44.333" v="1255" actId="1076"/>
          <ac:picMkLst>
            <pc:docMk/>
            <pc:sldMk cId="879629291" sldId="322"/>
            <ac:picMk id="3" creationId="{D5DD49B2-1425-2961-D8CE-9D7E9B4F8C84}"/>
          </ac:picMkLst>
        </pc:picChg>
        <pc:picChg chg="add del">
          <ac:chgData name="Rush Zarrabian" userId="3513cec3-e308-4458-84f8-489892507e09" providerId="ADAL" clId="{61AC139A-10EC-4E79-90D6-E5A10068C460}" dt="2024-10-24T15:04:25.198" v="1246" actId="478"/>
          <ac:picMkLst>
            <pc:docMk/>
            <pc:sldMk cId="879629291" sldId="322"/>
            <ac:picMk id="2050" creationId="{91BAE503-5E14-BC21-A085-D9CDC34FD303}"/>
          </ac:picMkLst>
        </pc:picChg>
      </pc:sldChg>
      <pc:sldChg chg="ord">
        <pc:chgData name="Rush Zarrabian" userId="3513cec3-e308-4458-84f8-489892507e09" providerId="ADAL" clId="{61AC139A-10EC-4E79-90D6-E5A10068C460}" dt="2024-10-23T17:49:12.892" v="629"/>
        <pc:sldMkLst>
          <pc:docMk/>
          <pc:sldMk cId="3297099273" sldId="324"/>
        </pc:sldMkLst>
      </pc:sldChg>
      <pc:sldChg chg="modSp mod">
        <pc:chgData name="Rush Zarrabian" userId="3513cec3-e308-4458-84f8-489892507e09" providerId="ADAL" clId="{61AC139A-10EC-4E79-90D6-E5A10068C460}" dt="2024-10-22T14:01:25.062" v="16" actId="1076"/>
        <pc:sldMkLst>
          <pc:docMk/>
          <pc:sldMk cId="1695878399" sldId="330"/>
        </pc:sldMkLst>
        <pc:picChg chg="mod">
          <ac:chgData name="Rush Zarrabian" userId="3513cec3-e308-4458-84f8-489892507e09" providerId="ADAL" clId="{61AC139A-10EC-4E79-90D6-E5A10068C460}" dt="2024-10-22T14:01:25.062" v="16" actId="1076"/>
          <ac:picMkLst>
            <pc:docMk/>
            <pc:sldMk cId="1695878399" sldId="330"/>
            <ac:picMk id="3" creationId="{1014BCC5-B18E-D559-0ED4-F002CF70F948}"/>
          </ac:picMkLst>
        </pc:picChg>
      </pc:sldChg>
      <pc:sldChg chg="del">
        <pc:chgData name="Rush Zarrabian" userId="3513cec3-e308-4458-84f8-489892507e09" providerId="ADAL" clId="{61AC139A-10EC-4E79-90D6-E5A10068C460}" dt="2024-10-22T14:00:29.833" v="11" actId="47"/>
        <pc:sldMkLst>
          <pc:docMk/>
          <pc:sldMk cId="695684918" sldId="333"/>
        </pc:sldMkLst>
      </pc:sldChg>
      <pc:sldChg chg="ord">
        <pc:chgData name="Rush Zarrabian" userId="3513cec3-e308-4458-84f8-489892507e09" providerId="ADAL" clId="{61AC139A-10EC-4E79-90D6-E5A10068C460}" dt="2024-10-23T17:49:12.892" v="629"/>
        <pc:sldMkLst>
          <pc:docMk/>
          <pc:sldMk cId="890405490" sldId="341"/>
        </pc:sldMkLst>
      </pc:sldChg>
      <pc:sldChg chg="del">
        <pc:chgData name="Rush Zarrabian" userId="3513cec3-e308-4458-84f8-489892507e09" providerId="ADAL" clId="{61AC139A-10EC-4E79-90D6-E5A10068C460}" dt="2024-10-22T14:00:27.067" v="10" actId="47"/>
        <pc:sldMkLst>
          <pc:docMk/>
          <pc:sldMk cId="2925144285" sldId="342"/>
        </pc:sldMkLst>
      </pc:sldChg>
      <pc:sldChg chg="modSp mod">
        <pc:chgData name="Rush Zarrabian" userId="3513cec3-e308-4458-84f8-489892507e09" providerId="ADAL" clId="{61AC139A-10EC-4E79-90D6-E5A10068C460}" dt="2024-10-22T18:48:00.181" v="37" actId="1076"/>
        <pc:sldMkLst>
          <pc:docMk/>
          <pc:sldMk cId="747528111" sldId="346"/>
        </pc:sldMkLst>
        <pc:picChg chg="mod">
          <ac:chgData name="Rush Zarrabian" userId="3513cec3-e308-4458-84f8-489892507e09" providerId="ADAL" clId="{61AC139A-10EC-4E79-90D6-E5A10068C460}" dt="2024-10-22T18:48:00.181" v="37" actId="1076"/>
          <ac:picMkLst>
            <pc:docMk/>
            <pc:sldMk cId="747528111" sldId="346"/>
            <ac:picMk id="3" creationId="{C494F2EF-8727-11A1-25F5-392C5F1385FC}"/>
          </ac:picMkLst>
        </pc:picChg>
      </pc:sldChg>
      <pc:sldChg chg="addSp delSp modSp mod">
        <pc:chgData name="Rush Zarrabian" userId="3513cec3-e308-4458-84f8-489892507e09" providerId="ADAL" clId="{61AC139A-10EC-4E79-90D6-E5A10068C460}" dt="2024-10-22T14:04:24.888" v="22" actId="1076"/>
        <pc:sldMkLst>
          <pc:docMk/>
          <pc:sldMk cId="4176418318" sldId="362"/>
        </pc:sldMkLst>
        <pc:picChg chg="add mod">
          <ac:chgData name="Rush Zarrabian" userId="3513cec3-e308-4458-84f8-489892507e09" providerId="ADAL" clId="{61AC139A-10EC-4E79-90D6-E5A10068C460}" dt="2024-10-22T14:04:24.888" v="22" actId="1076"/>
          <ac:picMkLst>
            <pc:docMk/>
            <pc:sldMk cId="4176418318" sldId="362"/>
            <ac:picMk id="3" creationId="{60F0E88A-9006-F0F7-DFC9-8150A22722EF}"/>
          </ac:picMkLst>
        </pc:picChg>
        <pc:picChg chg="del">
          <ac:chgData name="Rush Zarrabian" userId="3513cec3-e308-4458-84f8-489892507e09" providerId="ADAL" clId="{61AC139A-10EC-4E79-90D6-E5A10068C460}" dt="2024-10-22T14:04:11.667" v="17" actId="478"/>
          <ac:picMkLst>
            <pc:docMk/>
            <pc:sldMk cId="4176418318" sldId="362"/>
            <ac:picMk id="5" creationId="{C91B6B91-7941-2AB8-5517-0645C6324C40}"/>
          </ac:picMkLst>
        </pc:picChg>
      </pc:sldChg>
      <pc:sldChg chg="ord">
        <pc:chgData name="Rush Zarrabian" userId="3513cec3-e308-4458-84f8-489892507e09" providerId="ADAL" clId="{61AC139A-10EC-4E79-90D6-E5A10068C460}" dt="2024-10-23T17:49:12.892" v="629"/>
        <pc:sldMkLst>
          <pc:docMk/>
          <pc:sldMk cId="2420139086" sldId="364"/>
        </pc:sldMkLst>
      </pc:sldChg>
      <pc:sldChg chg="addSp delSp modSp mod">
        <pc:chgData name="Rush Zarrabian" userId="3513cec3-e308-4458-84f8-489892507e09" providerId="ADAL" clId="{61AC139A-10EC-4E79-90D6-E5A10068C460}" dt="2024-10-23T20:49:55.785" v="711" actId="1076"/>
        <pc:sldMkLst>
          <pc:docMk/>
          <pc:sldMk cId="2135619320" sldId="366"/>
        </pc:sldMkLst>
        <pc:spChg chg="mod">
          <ac:chgData name="Rush Zarrabian" userId="3513cec3-e308-4458-84f8-489892507e09" providerId="ADAL" clId="{61AC139A-10EC-4E79-90D6-E5A10068C460}" dt="2024-10-22T19:15:29.934" v="194" actId="20577"/>
          <ac:spMkLst>
            <pc:docMk/>
            <pc:sldMk cId="2135619320" sldId="366"/>
            <ac:spMk id="4" creationId="{B4278D7A-015D-BB11-190B-11C5EFE41B36}"/>
          </ac:spMkLst>
        </pc:spChg>
        <pc:spChg chg="mod">
          <ac:chgData name="Rush Zarrabian" userId="3513cec3-e308-4458-84f8-489892507e09" providerId="ADAL" clId="{61AC139A-10EC-4E79-90D6-E5A10068C460}" dt="2024-10-22T19:16:07.778" v="212" actId="20577"/>
          <ac:spMkLst>
            <pc:docMk/>
            <pc:sldMk cId="2135619320" sldId="366"/>
            <ac:spMk id="7" creationId="{9F248F78-1517-44DA-EAAE-7C28F2E9172A}"/>
          </ac:spMkLst>
        </pc:spChg>
        <pc:picChg chg="add mod">
          <ac:chgData name="Rush Zarrabian" userId="3513cec3-e308-4458-84f8-489892507e09" providerId="ADAL" clId="{61AC139A-10EC-4E79-90D6-E5A10068C460}" dt="2024-10-23T20:49:55.785" v="711" actId="1076"/>
          <ac:picMkLst>
            <pc:docMk/>
            <pc:sldMk cId="2135619320" sldId="366"/>
            <ac:picMk id="5" creationId="{C484E354-67B4-9D84-CB20-3AFF0E13A64D}"/>
          </ac:picMkLst>
        </pc:picChg>
        <pc:picChg chg="del">
          <ac:chgData name="Rush Zarrabian" userId="3513cec3-e308-4458-84f8-489892507e09" providerId="ADAL" clId="{61AC139A-10EC-4E79-90D6-E5A10068C460}" dt="2024-10-22T13:59:45.622" v="2" actId="478"/>
          <ac:picMkLst>
            <pc:docMk/>
            <pc:sldMk cId="2135619320" sldId="366"/>
            <ac:picMk id="10" creationId="{24514174-16B4-57D3-24C8-F419953C49C3}"/>
          </ac:picMkLst>
        </pc:picChg>
      </pc:sldChg>
      <pc:sldChg chg="ord">
        <pc:chgData name="Rush Zarrabian" userId="3513cec3-e308-4458-84f8-489892507e09" providerId="ADAL" clId="{61AC139A-10EC-4E79-90D6-E5A10068C460}" dt="2024-10-23T17:49:12.892" v="629"/>
        <pc:sldMkLst>
          <pc:docMk/>
          <pc:sldMk cId="2848636761" sldId="368"/>
        </pc:sldMkLst>
      </pc:sldChg>
      <pc:sldChg chg="ord">
        <pc:chgData name="Rush Zarrabian" userId="3513cec3-e308-4458-84f8-489892507e09" providerId="ADAL" clId="{61AC139A-10EC-4E79-90D6-E5A10068C460}" dt="2024-10-23T17:49:12.892" v="629"/>
        <pc:sldMkLst>
          <pc:docMk/>
          <pc:sldMk cId="3762585569" sldId="369"/>
        </pc:sldMkLst>
      </pc:sldChg>
      <pc:sldChg chg="addSp delSp modSp mod">
        <pc:chgData name="Rush Zarrabian" userId="3513cec3-e308-4458-84f8-489892507e09" providerId="ADAL" clId="{61AC139A-10EC-4E79-90D6-E5A10068C460}" dt="2024-10-22T21:29:44.722" v="626" actId="1076"/>
        <pc:sldMkLst>
          <pc:docMk/>
          <pc:sldMk cId="3944123608" sldId="375"/>
        </pc:sldMkLst>
        <pc:spChg chg="mod">
          <ac:chgData name="Rush Zarrabian" userId="3513cec3-e308-4458-84f8-489892507e09" providerId="ADAL" clId="{61AC139A-10EC-4E79-90D6-E5A10068C460}" dt="2024-10-22T19:19:48.397" v="413" actId="20577"/>
          <ac:spMkLst>
            <pc:docMk/>
            <pc:sldMk cId="3944123608" sldId="375"/>
            <ac:spMk id="4" creationId="{B4278D7A-015D-BB11-190B-11C5EFE41B36}"/>
          </ac:spMkLst>
        </pc:spChg>
        <pc:spChg chg="mod">
          <ac:chgData name="Rush Zarrabian" userId="3513cec3-e308-4458-84f8-489892507e09" providerId="ADAL" clId="{61AC139A-10EC-4E79-90D6-E5A10068C460}" dt="2024-10-22T19:16:54.109" v="225" actId="20577"/>
          <ac:spMkLst>
            <pc:docMk/>
            <pc:sldMk cId="3944123608" sldId="375"/>
            <ac:spMk id="7" creationId="{9F248F78-1517-44DA-EAAE-7C28F2E9172A}"/>
          </ac:spMkLst>
        </pc:spChg>
        <pc:picChg chg="add del mod">
          <ac:chgData name="Rush Zarrabian" userId="3513cec3-e308-4458-84f8-489892507e09" providerId="ADAL" clId="{61AC139A-10EC-4E79-90D6-E5A10068C460}" dt="2024-10-22T19:17:18.024" v="287" actId="478"/>
          <ac:picMkLst>
            <pc:docMk/>
            <pc:sldMk cId="3944123608" sldId="375"/>
            <ac:picMk id="5" creationId="{821A8E86-2691-7022-2A13-C11DF3491192}"/>
          </ac:picMkLst>
        </pc:picChg>
        <pc:picChg chg="add del mod">
          <ac:chgData name="Rush Zarrabian" userId="3513cec3-e308-4458-84f8-489892507e09" providerId="ADAL" clId="{61AC139A-10EC-4E79-90D6-E5A10068C460}" dt="2024-10-22T21:29:11.828" v="621" actId="478"/>
          <ac:picMkLst>
            <pc:docMk/>
            <pc:sldMk cId="3944123608" sldId="375"/>
            <ac:picMk id="10" creationId="{0792C673-8066-487D-CE62-0A147FE0C006}"/>
          </ac:picMkLst>
        </pc:picChg>
        <pc:picChg chg="add mod">
          <ac:chgData name="Rush Zarrabian" userId="3513cec3-e308-4458-84f8-489892507e09" providerId="ADAL" clId="{61AC139A-10EC-4E79-90D6-E5A10068C460}" dt="2024-10-22T21:29:44.722" v="626" actId="1076"/>
          <ac:picMkLst>
            <pc:docMk/>
            <pc:sldMk cId="3944123608" sldId="375"/>
            <ac:picMk id="12" creationId="{07E7A61F-7533-E0FA-B8F6-41C01CB98F0A}"/>
          </ac:picMkLst>
        </pc:picChg>
        <pc:picChg chg="del">
          <ac:chgData name="Rush Zarrabian" userId="3513cec3-e308-4458-84f8-489892507e09" providerId="ADAL" clId="{61AC139A-10EC-4E79-90D6-E5A10068C460}" dt="2024-10-22T13:59:55.161" v="5" actId="478"/>
          <ac:picMkLst>
            <pc:docMk/>
            <pc:sldMk cId="3944123608" sldId="375"/>
            <ac:picMk id="11266" creationId="{BDC6E2F7-63D6-42D6-68BE-E6A60C9FB9CC}"/>
          </ac:picMkLst>
        </pc:picChg>
      </pc:sldChg>
      <pc:sldChg chg="addSp delSp modSp add mod ord">
        <pc:chgData name="Rush Zarrabian" userId="3513cec3-e308-4458-84f8-489892507e09" providerId="ADAL" clId="{61AC139A-10EC-4E79-90D6-E5A10068C460}" dt="2024-10-22T19:22:26.548" v="525" actId="14100"/>
        <pc:sldMkLst>
          <pc:docMk/>
          <pc:sldMk cId="3059803710" sldId="376"/>
        </pc:sldMkLst>
        <pc:spChg chg="del mod">
          <ac:chgData name="Rush Zarrabian" userId="3513cec3-e308-4458-84f8-489892507e09" providerId="ADAL" clId="{61AC139A-10EC-4E79-90D6-E5A10068C460}" dt="2024-10-22T19:20:51.837" v="448"/>
          <ac:spMkLst>
            <pc:docMk/>
            <pc:sldMk cId="3059803710" sldId="376"/>
            <ac:spMk id="4" creationId="{E784500F-51AE-3F15-DEED-1E0F3E498DD1}"/>
          </ac:spMkLst>
        </pc:spChg>
        <pc:spChg chg="mod">
          <ac:chgData name="Rush Zarrabian" userId="3513cec3-e308-4458-84f8-489892507e09" providerId="ADAL" clId="{61AC139A-10EC-4E79-90D6-E5A10068C460}" dt="2024-10-22T19:22:09.496" v="515" actId="20577"/>
          <ac:spMkLst>
            <pc:docMk/>
            <pc:sldMk cId="3059803710" sldId="376"/>
            <ac:spMk id="7" creationId="{C7B48459-1A61-D50B-0D4F-FABB278B2CCE}"/>
          </ac:spMkLst>
        </pc:spChg>
        <pc:spChg chg="add mod">
          <ac:chgData name="Rush Zarrabian" userId="3513cec3-e308-4458-84f8-489892507e09" providerId="ADAL" clId="{61AC139A-10EC-4E79-90D6-E5A10068C460}" dt="2024-10-22T19:22:26.548" v="525" actId="14100"/>
          <ac:spMkLst>
            <pc:docMk/>
            <pc:sldMk cId="3059803710" sldId="376"/>
            <ac:spMk id="11" creationId="{A080D6D3-7ABD-E1B3-B157-E334A029A1A3}"/>
          </ac:spMkLst>
        </pc:spChg>
        <pc:picChg chg="add mod">
          <ac:chgData name="Rush Zarrabian" userId="3513cec3-e308-4458-84f8-489892507e09" providerId="ADAL" clId="{61AC139A-10EC-4E79-90D6-E5A10068C460}" dt="2024-10-22T19:21:58.978" v="496" actId="1076"/>
          <ac:picMkLst>
            <pc:docMk/>
            <pc:sldMk cId="3059803710" sldId="376"/>
            <ac:picMk id="5" creationId="{EE793023-010C-50BA-9A12-532AFB632845}"/>
          </ac:picMkLst>
        </pc:picChg>
        <pc:picChg chg="del mod">
          <ac:chgData name="Rush Zarrabian" userId="3513cec3-e308-4458-84f8-489892507e09" providerId="ADAL" clId="{61AC139A-10EC-4E79-90D6-E5A10068C460}" dt="2024-10-22T19:20:33.850" v="420" actId="478"/>
          <ac:picMkLst>
            <pc:docMk/>
            <pc:sldMk cId="3059803710" sldId="376"/>
            <ac:picMk id="9" creationId="{9B34DEB1-48EE-2D62-D34D-681F0F48D7CE}"/>
          </ac:picMkLst>
        </pc:picChg>
      </pc:sldChg>
      <pc:sldChg chg="new del">
        <pc:chgData name="Rush Zarrabian" userId="3513cec3-e308-4458-84f8-489892507e09" providerId="ADAL" clId="{61AC139A-10EC-4E79-90D6-E5A10068C460}" dt="2024-10-22T19:20:25.729" v="415" actId="680"/>
        <pc:sldMkLst>
          <pc:docMk/>
          <pc:sldMk cId="4008096476" sldId="376"/>
        </pc:sldMkLst>
      </pc:sldChg>
      <pc:sldChg chg="del">
        <pc:chgData name="Rush Zarrabian" userId="3513cec3-e308-4458-84f8-489892507e09" providerId="ADAL" clId="{61AC139A-10EC-4E79-90D6-E5A10068C460}" dt="2024-10-23T17:48:21.392" v="627" actId="2696"/>
        <pc:sldMkLst>
          <pc:docMk/>
          <pc:sldMk cId="66558119" sldId="377"/>
        </pc:sldMkLst>
      </pc:sldChg>
      <pc:sldChg chg="addSp delSp modSp mod">
        <pc:chgData name="Rush Zarrabian" userId="3513cec3-e308-4458-84f8-489892507e09" providerId="ADAL" clId="{61AC139A-10EC-4E79-90D6-E5A10068C460}" dt="2024-10-24T14:48:35.779" v="1107" actId="1076"/>
        <pc:sldMkLst>
          <pc:docMk/>
          <pc:sldMk cId="1615059389" sldId="378"/>
        </pc:sldMkLst>
        <pc:spChg chg="mod">
          <ac:chgData name="Rush Zarrabian" userId="3513cec3-e308-4458-84f8-489892507e09" providerId="ADAL" clId="{61AC139A-10EC-4E79-90D6-E5A10068C460}" dt="2024-10-24T14:48:35.779" v="1107" actId="1076"/>
          <ac:spMkLst>
            <pc:docMk/>
            <pc:sldMk cId="1615059389" sldId="378"/>
            <ac:spMk id="3" creationId="{AB9520D4-7E96-E885-D712-62795D33BEDE}"/>
          </ac:spMkLst>
        </pc:spChg>
        <pc:spChg chg="mod">
          <ac:chgData name="Rush Zarrabian" userId="3513cec3-e308-4458-84f8-489892507e09" providerId="ADAL" clId="{61AC139A-10EC-4E79-90D6-E5A10068C460}" dt="2024-10-24T14:48:19.073" v="1102" actId="20577"/>
          <ac:spMkLst>
            <pc:docMk/>
            <pc:sldMk cId="1615059389" sldId="378"/>
            <ac:spMk id="5" creationId="{8294CD39-7E76-DC6C-3B82-224BBCA60F50}"/>
          </ac:spMkLst>
        </pc:spChg>
        <pc:picChg chg="del">
          <ac:chgData name="Rush Zarrabian" userId="3513cec3-e308-4458-84f8-489892507e09" providerId="ADAL" clId="{61AC139A-10EC-4E79-90D6-E5A10068C460}" dt="2024-10-24T14:48:01.202" v="1078" actId="478"/>
          <ac:picMkLst>
            <pc:docMk/>
            <pc:sldMk cId="1615059389" sldId="378"/>
            <ac:picMk id="4" creationId="{61C8105A-22CC-2EC8-7A5D-716D18C05EF9}"/>
          </ac:picMkLst>
        </pc:picChg>
        <pc:picChg chg="add mod">
          <ac:chgData name="Rush Zarrabian" userId="3513cec3-e308-4458-84f8-489892507e09" providerId="ADAL" clId="{61AC139A-10EC-4E79-90D6-E5A10068C460}" dt="2024-10-24T14:48:32.850" v="1106" actId="1076"/>
          <ac:picMkLst>
            <pc:docMk/>
            <pc:sldMk cId="1615059389" sldId="378"/>
            <ac:picMk id="1026" creationId="{255A0C2E-73F5-A80C-165A-A30CEA7F01B3}"/>
          </ac:picMkLst>
        </pc:picChg>
      </pc:sldChg>
      <pc:sldChg chg="modSp mod">
        <pc:chgData name="Rush Zarrabian" userId="3513cec3-e308-4458-84f8-489892507e09" providerId="ADAL" clId="{61AC139A-10EC-4E79-90D6-E5A10068C460}" dt="2024-10-23T21:13:37.129" v="975" actId="1076"/>
        <pc:sldMkLst>
          <pc:docMk/>
          <pc:sldMk cId="1064628712" sldId="379"/>
        </pc:sldMkLst>
        <pc:spChg chg="mod">
          <ac:chgData name="Rush Zarrabian" userId="3513cec3-e308-4458-84f8-489892507e09" providerId="ADAL" clId="{61AC139A-10EC-4E79-90D6-E5A10068C460}" dt="2024-10-23T21:13:37.129" v="975" actId="1076"/>
          <ac:spMkLst>
            <pc:docMk/>
            <pc:sldMk cId="1064628712" sldId="379"/>
            <ac:spMk id="3" creationId="{69D9405B-931D-F8BF-FE99-9D36F610754B}"/>
          </ac:spMkLst>
        </pc:spChg>
        <pc:spChg chg="mod">
          <ac:chgData name="Rush Zarrabian" userId="3513cec3-e308-4458-84f8-489892507e09" providerId="ADAL" clId="{61AC139A-10EC-4E79-90D6-E5A10068C460}" dt="2024-10-23T20:46:54.537" v="710" actId="20577"/>
          <ac:spMkLst>
            <pc:docMk/>
            <pc:sldMk cId="1064628712" sldId="379"/>
            <ac:spMk id="5" creationId="{F005AF35-0B1D-D373-67F4-549D281A98C1}"/>
          </ac:spMkLst>
        </pc:spChg>
        <pc:picChg chg="mod">
          <ac:chgData name="Rush Zarrabian" userId="3513cec3-e308-4458-84f8-489892507e09" providerId="ADAL" clId="{61AC139A-10EC-4E79-90D6-E5A10068C460}" dt="2024-10-23T20:46:49.357" v="703" actId="1076"/>
          <ac:picMkLst>
            <pc:docMk/>
            <pc:sldMk cId="1064628712" sldId="379"/>
            <ac:picMk id="4" creationId="{424B7B31-6518-6137-6288-0D6BCFC774A3}"/>
          </ac:picMkLst>
        </pc:picChg>
      </pc:sldChg>
      <pc:sldChg chg="addSp delSp modSp add mod">
        <pc:chgData name="Rush Zarrabian" userId="3513cec3-e308-4458-84f8-489892507e09" providerId="ADAL" clId="{61AC139A-10EC-4E79-90D6-E5A10068C460}" dt="2024-10-23T20:54:17.837" v="963" actId="1076"/>
        <pc:sldMkLst>
          <pc:docMk/>
          <pc:sldMk cId="693799194" sldId="383"/>
        </pc:sldMkLst>
        <pc:spChg chg="mod">
          <ac:chgData name="Rush Zarrabian" userId="3513cec3-e308-4458-84f8-489892507e09" providerId="ADAL" clId="{61AC139A-10EC-4E79-90D6-E5A10068C460}" dt="2024-10-23T20:52:40.392" v="748" actId="20577"/>
          <ac:spMkLst>
            <pc:docMk/>
            <pc:sldMk cId="693799194" sldId="383"/>
            <ac:spMk id="6" creationId="{C9801494-D377-CBDE-40FD-B2262F273754}"/>
          </ac:spMkLst>
        </pc:spChg>
        <pc:spChg chg="mod">
          <ac:chgData name="Rush Zarrabian" userId="3513cec3-e308-4458-84f8-489892507e09" providerId="ADAL" clId="{61AC139A-10EC-4E79-90D6-E5A10068C460}" dt="2024-10-23T20:53:56.694" v="962" actId="1076"/>
          <ac:spMkLst>
            <pc:docMk/>
            <pc:sldMk cId="693799194" sldId="383"/>
            <ac:spMk id="33" creationId="{0D1B04D5-B39E-6F58-4C41-37D0E00BA858}"/>
          </ac:spMkLst>
        </pc:spChg>
        <pc:picChg chg="add mod">
          <ac:chgData name="Rush Zarrabian" userId="3513cec3-e308-4458-84f8-489892507e09" providerId="ADAL" clId="{61AC139A-10EC-4E79-90D6-E5A10068C460}" dt="2024-10-23T20:54:17.837" v="963" actId="1076"/>
          <ac:picMkLst>
            <pc:docMk/>
            <pc:sldMk cId="693799194" sldId="383"/>
            <ac:picMk id="2" creationId="{1FA87B71-D70E-0DB7-70CE-E94B3E78E6CA}"/>
          </ac:picMkLst>
        </pc:picChg>
        <pc:picChg chg="del">
          <ac:chgData name="Rush Zarrabian" userId="3513cec3-e308-4458-84f8-489892507e09" providerId="ADAL" clId="{61AC139A-10EC-4E79-90D6-E5A10068C460}" dt="2024-10-23T20:52:14.561" v="713" actId="478"/>
          <ac:picMkLst>
            <pc:docMk/>
            <pc:sldMk cId="693799194" sldId="383"/>
            <ac:picMk id="14" creationId="{B7F26C2D-5CF4-575D-5966-420BCB2CD0B3}"/>
          </ac:picMkLst>
        </pc:picChg>
      </pc:sldChg>
      <pc:sldChg chg="add">
        <pc:chgData name="Rush Zarrabian" userId="3513cec3-e308-4458-84f8-489892507e09" providerId="ADAL" clId="{61AC139A-10EC-4E79-90D6-E5A10068C460}" dt="2024-10-24T14:47:25.498" v="976" actId="2890"/>
        <pc:sldMkLst>
          <pc:docMk/>
          <pc:sldMk cId="1936397823" sldId="385"/>
        </pc:sldMkLst>
      </pc:sldChg>
      <pc:sldChg chg="addSp delSp modSp add mod ord">
        <pc:chgData name="Rush Zarrabian" userId="3513cec3-e308-4458-84f8-489892507e09" providerId="ADAL" clId="{61AC139A-10EC-4E79-90D6-E5A10068C460}" dt="2024-10-24T14:53:35.993" v="1244" actId="20577"/>
        <pc:sldMkLst>
          <pc:docMk/>
          <pc:sldMk cId="3007471566" sldId="386"/>
        </pc:sldMkLst>
        <pc:spChg chg="mod">
          <ac:chgData name="Rush Zarrabian" userId="3513cec3-e308-4458-84f8-489892507e09" providerId="ADAL" clId="{61AC139A-10EC-4E79-90D6-E5A10068C460}" dt="2024-10-24T14:53:20.684" v="1227"/>
          <ac:spMkLst>
            <pc:docMk/>
            <pc:sldMk cId="3007471566" sldId="386"/>
            <ac:spMk id="3" creationId="{E184909E-E9AC-AACD-0628-A5177153496D}"/>
          </ac:spMkLst>
        </pc:spChg>
        <pc:spChg chg="mod">
          <ac:chgData name="Rush Zarrabian" userId="3513cec3-e308-4458-84f8-489892507e09" providerId="ADAL" clId="{61AC139A-10EC-4E79-90D6-E5A10068C460}" dt="2024-10-24T14:53:35.993" v="1244" actId="20577"/>
          <ac:spMkLst>
            <pc:docMk/>
            <pc:sldMk cId="3007471566" sldId="386"/>
            <ac:spMk id="5" creationId="{22C245CB-78D5-C0B6-8DA9-45ECF766D0B3}"/>
          </ac:spMkLst>
        </pc:spChg>
        <pc:spChg chg="del">
          <ac:chgData name="Rush Zarrabian" userId="3513cec3-e308-4458-84f8-489892507e09" providerId="ADAL" clId="{61AC139A-10EC-4E79-90D6-E5A10068C460}" dt="2024-10-24T14:51:14.083" v="1115" actId="478"/>
          <ac:spMkLst>
            <pc:docMk/>
            <pc:sldMk cId="3007471566" sldId="386"/>
            <ac:spMk id="9" creationId="{34F27435-4959-B56A-2B4F-9DE8B38F76C2}"/>
          </ac:spMkLst>
        </pc:spChg>
        <pc:picChg chg="add mod">
          <ac:chgData name="Rush Zarrabian" userId="3513cec3-e308-4458-84f8-489892507e09" providerId="ADAL" clId="{61AC139A-10EC-4E79-90D6-E5A10068C460}" dt="2024-10-24T14:51:20.455" v="1116" actId="1076"/>
          <ac:picMkLst>
            <pc:docMk/>
            <pc:sldMk cId="3007471566" sldId="386"/>
            <ac:picMk id="4" creationId="{BDC99D75-4621-7A74-332C-BA47BC7049EF}"/>
          </ac:picMkLst>
        </pc:picChg>
        <pc:picChg chg="del">
          <ac:chgData name="Rush Zarrabian" userId="3513cec3-e308-4458-84f8-489892507e09" providerId="ADAL" clId="{61AC139A-10EC-4E79-90D6-E5A10068C460}" dt="2024-10-24T14:51:07.754" v="1111" actId="478"/>
          <ac:picMkLst>
            <pc:docMk/>
            <pc:sldMk cId="3007471566" sldId="386"/>
            <ac:picMk id="2050" creationId="{38080BDB-B42F-8C54-2230-0779DD707873}"/>
          </ac:picMkLst>
        </pc:picChg>
      </pc:sldChg>
      <pc:sldChg chg="modSp mod">
        <pc:chgData name="Rush Zarrabian" userId="3513cec3-e308-4458-84f8-489892507e09" providerId="ADAL" clId="{61AC139A-10EC-4E79-90D6-E5A10068C460}" dt="2024-10-24T15:35:12.679" v="1259" actId="1076"/>
        <pc:sldMkLst>
          <pc:docMk/>
          <pc:sldMk cId="3638783042" sldId="388"/>
        </pc:sldMkLst>
        <pc:picChg chg="mod">
          <ac:chgData name="Rush Zarrabian" userId="3513cec3-e308-4458-84f8-489892507e09" providerId="ADAL" clId="{61AC139A-10EC-4E79-90D6-E5A10068C460}" dt="2024-10-24T15:35:12.679" v="1259" actId="1076"/>
          <ac:picMkLst>
            <pc:docMk/>
            <pc:sldMk cId="3638783042" sldId="388"/>
            <ac:picMk id="5" creationId="{24D84FFA-3356-411F-8287-00927BE15E73}"/>
          </ac:picMkLst>
        </pc:picChg>
      </pc:sldChg>
    </pc:docChg>
  </pc:docChgLst>
  <pc:docChgLst>
    <pc:chgData name="Carmen Dello Iacono" userId="6fae777c-8fac-49b5-bbac-9c046d6a52e4" providerId="ADAL" clId="{B1460DFC-9807-4D98-8675-C882D394B14A}"/>
    <pc:docChg chg="undo custSel addSld delSld modSld sldOrd">
      <pc:chgData name="Carmen Dello Iacono" userId="6fae777c-8fac-49b5-bbac-9c046d6a52e4" providerId="ADAL" clId="{B1460DFC-9807-4D98-8675-C882D394B14A}" dt="2024-10-23T21:01:43.362" v="3192" actId="20577"/>
      <pc:docMkLst>
        <pc:docMk/>
      </pc:docMkLst>
      <pc:sldChg chg="del">
        <pc:chgData name="Carmen Dello Iacono" userId="6fae777c-8fac-49b5-bbac-9c046d6a52e4" providerId="ADAL" clId="{B1460DFC-9807-4D98-8675-C882D394B14A}" dt="2024-10-22T16:17:28.699" v="0" actId="2696"/>
        <pc:sldMkLst>
          <pc:docMk/>
          <pc:sldMk cId="2070032882" sldId="306"/>
        </pc:sldMkLst>
      </pc:sldChg>
      <pc:sldChg chg="addSp delSp modSp mod">
        <pc:chgData name="Carmen Dello Iacono" userId="6fae777c-8fac-49b5-bbac-9c046d6a52e4" providerId="ADAL" clId="{B1460DFC-9807-4D98-8675-C882D394B14A}" dt="2024-10-22T19:37:10.358" v="11" actId="12789"/>
        <pc:sldMkLst>
          <pc:docMk/>
          <pc:sldMk cId="747528111" sldId="346"/>
        </pc:sldMkLst>
        <pc:picChg chg="add del mod">
          <ac:chgData name="Carmen Dello Iacono" userId="6fae777c-8fac-49b5-bbac-9c046d6a52e4" providerId="ADAL" clId="{B1460DFC-9807-4D98-8675-C882D394B14A}" dt="2024-10-22T19:36:58.854" v="6" actId="478"/>
          <ac:picMkLst>
            <pc:docMk/>
            <pc:sldMk cId="747528111" sldId="346"/>
            <ac:picMk id="3" creationId="{C494F2EF-8727-11A1-25F5-392C5F1385FC}"/>
          </ac:picMkLst>
        </pc:picChg>
        <pc:picChg chg="del">
          <ac:chgData name="Carmen Dello Iacono" userId="6fae777c-8fac-49b5-bbac-9c046d6a52e4" providerId="ADAL" clId="{B1460DFC-9807-4D98-8675-C882D394B14A}" dt="2024-10-22T18:39:49.465" v="4" actId="478"/>
          <ac:picMkLst>
            <pc:docMk/>
            <pc:sldMk cId="747528111" sldId="346"/>
            <ac:picMk id="5" creationId="{E267C065-9EA5-C525-D49B-B8BA300D6DB0}"/>
          </ac:picMkLst>
        </pc:picChg>
        <pc:picChg chg="add mod">
          <ac:chgData name="Carmen Dello Iacono" userId="6fae777c-8fac-49b5-bbac-9c046d6a52e4" providerId="ADAL" clId="{B1460DFC-9807-4D98-8675-C882D394B14A}" dt="2024-10-22T19:37:10.358" v="11" actId="12789"/>
          <ac:picMkLst>
            <pc:docMk/>
            <pc:sldMk cId="747528111" sldId="346"/>
            <ac:picMk id="10" creationId="{23F7A84A-A362-F05A-3603-AA554E335F7B}"/>
          </ac:picMkLst>
        </pc:picChg>
      </pc:sldChg>
      <pc:sldChg chg="modSp mod ord">
        <pc:chgData name="Carmen Dello Iacono" userId="6fae777c-8fac-49b5-bbac-9c046d6a52e4" providerId="ADAL" clId="{B1460DFC-9807-4D98-8675-C882D394B14A}" dt="2024-10-23T17:15:51.204" v="25" actId="20577"/>
        <pc:sldMkLst>
          <pc:docMk/>
          <pc:sldMk cId="615814668" sldId="367"/>
        </pc:sldMkLst>
        <pc:spChg chg="mod">
          <ac:chgData name="Carmen Dello Iacono" userId="6fae777c-8fac-49b5-bbac-9c046d6a52e4" providerId="ADAL" clId="{B1460DFC-9807-4D98-8675-C882D394B14A}" dt="2024-10-23T17:15:51.204" v="25" actId="20577"/>
          <ac:spMkLst>
            <pc:docMk/>
            <pc:sldMk cId="615814668" sldId="367"/>
            <ac:spMk id="24" creationId="{5B6FE27B-39D4-449F-B77D-BA563D3B53CE}"/>
          </ac:spMkLst>
        </pc:spChg>
      </pc:sldChg>
      <pc:sldChg chg="add">
        <pc:chgData name="Carmen Dello Iacono" userId="6fae777c-8fac-49b5-bbac-9c046d6a52e4" providerId="ADAL" clId="{B1460DFC-9807-4D98-8675-C882D394B14A}" dt="2024-10-23T17:15:33.744" v="12" actId="2890"/>
        <pc:sldMkLst>
          <pc:docMk/>
          <pc:sldMk cId="66558119" sldId="377"/>
        </pc:sldMkLst>
      </pc:sldChg>
      <pc:sldChg chg="delSp modSp add mod ord">
        <pc:chgData name="Carmen Dello Iacono" userId="6fae777c-8fac-49b5-bbac-9c046d6a52e4" providerId="ADAL" clId="{B1460DFC-9807-4D98-8675-C882D394B14A}" dt="2024-10-23T17:16:27.426" v="78" actId="20577"/>
        <pc:sldMkLst>
          <pc:docMk/>
          <pc:sldMk cId="1615059389" sldId="378"/>
        </pc:sldMkLst>
        <pc:spChg chg="mod">
          <ac:chgData name="Carmen Dello Iacono" userId="6fae777c-8fac-49b5-bbac-9c046d6a52e4" providerId="ADAL" clId="{B1460DFC-9807-4D98-8675-C882D394B14A}" dt="2024-10-23T17:16:27.426" v="78" actId="20577"/>
          <ac:spMkLst>
            <pc:docMk/>
            <pc:sldMk cId="1615059389" sldId="378"/>
            <ac:spMk id="3" creationId="{AB9520D4-7E96-E885-D712-62795D33BEDE}"/>
          </ac:spMkLst>
        </pc:spChg>
        <pc:picChg chg="del">
          <ac:chgData name="Carmen Dello Iacono" userId="6fae777c-8fac-49b5-bbac-9c046d6a52e4" providerId="ADAL" clId="{B1460DFC-9807-4D98-8675-C882D394B14A}" dt="2024-10-23T17:16:15.241" v="51" actId="478"/>
          <ac:picMkLst>
            <pc:docMk/>
            <pc:sldMk cId="1615059389" sldId="378"/>
            <ac:picMk id="4" creationId="{8E0F57F9-714F-45FD-A59C-119FCF2F974D}"/>
          </ac:picMkLst>
        </pc:picChg>
      </pc:sldChg>
      <pc:sldChg chg="modSp add mod">
        <pc:chgData name="Carmen Dello Iacono" userId="6fae777c-8fac-49b5-bbac-9c046d6a52e4" providerId="ADAL" clId="{B1460DFC-9807-4D98-8675-C882D394B14A}" dt="2024-10-23T17:16:36.494" v="90" actId="20577"/>
        <pc:sldMkLst>
          <pc:docMk/>
          <pc:sldMk cId="1064628712" sldId="379"/>
        </pc:sldMkLst>
        <pc:spChg chg="mod">
          <ac:chgData name="Carmen Dello Iacono" userId="6fae777c-8fac-49b5-bbac-9c046d6a52e4" providerId="ADAL" clId="{B1460DFC-9807-4D98-8675-C882D394B14A}" dt="2024-10-23T17:16:36.494" v="90" actId="20577"/>
          <ac:spMkLst>
            <pc:docMk/>
            <pc:sldMk cId="1064628712" sldId="379"/>
            <ac:spMk id="3" creationId="{69D9405B-931D-F8BF-FE99-9D36F610754B}"/>
          </ac:spMkLst>
        </pc:spChg>
      </pc:sldChg>
      <pc:sldChg chg="addSp delSp modSp add mod">
        <pc:chgData name="Carmen Dello Iacono" userId="6fae777c-8fac-49b5-bbac-9c046d6a52e4" providerId="ADAL" clId="{B1460DFC-9807-4D98-8675-C882D394B14A}" dt="2024-10-23T20:38:13.435" v="2643" actId="1036"/>
        <pc:sldMkLst>
          <pc:docMk/>
          <pc:sldMk cId="687654171" sldId="380"/>
        </pc:sldMkLst>
        <pc:spChg chg="mod">
          <ac:chgData name="Carmen Dello Iacono" userId="6fae777c-8fac-49b5-bbac-9c046d6a52e4" providerId="ADAL" clId="{B1460DFC-9807-4D98-8675-C882D394B14A}" dt="2024-10-23T17:16:45.677" v="116" actId="20577"/>
          <ac:spMkLst>
            <pc:docMk/>
            <pc:sldMk cId="687654171" sldId="380"/>
            <ac:spMk id="3" creationId="{9FCF0D69-632A-0188-7AEC-DE825F4D3764}"/>
          </ac:spMkLst>
        </pc:spChg>
        <pc:spChg chg="mod">
          <ac:chgData name="Carmen Dello Iacono" userId="6fae777c-8fac-49b5-bbac-9c046d6a52e4" providerId="ADAL" clId="{B1460DFC-9807-4D98-8675-C882D394B14A}" dt="2024-10-23T20:04:01.254" v="2510" actId="20577"/>
          <ac:spMkLst>
            <pc:docMk/>
            <pc:sldMk cId="687654171" sldId="380"/>
            <ac:spMk id="5" creationId="{D4BD28BE-F0B5-F410-5F95-D5CD17A7AD8C}"/>
          </ac:spMkLst>
        </pc:spChg>
        <pc:picChg chg="add del mod">
          <ac:chgData name="Carmen Dello Iacono" userId="6fae777c-8fac-49b5-bbac-9c046d6a52e4" providerId="ADAL" clId="{B1460DFC-9807-4D98-8675-C882D394B14A}" dt="2024-10-23T20:33:29.722" v="2617" actId="478"/>
          <ac:picMkLst>
            <pc:docMk/>
            <pc:sldMk cId="687654171" sldId="380"/>
            <ac:picMk id="1026" creationId="{90965515-414A-BC9E-3F96-65F3574CE3F4}"/>
          </ac:picMkLst>
        </pc:picChg>
        <pc:picChg chg="add mod">
          <ac:chgData name="Carmen Dello Iacono" userId="6fae777c-8fac-49b5-bbac-9c046d6a52e4" providerId="ADAL" clId="{B1460DFC-9807-4D98-8675-C882D394B14A}" dt="2024-10-23T20:38:13.435" v="2643" actId="1036"/>
          <ac:picMkLst>
            <pc:docMk/>
            <pc:sldMk cId="687654171" sldId="380"/>
            <ac:picMk id="1028" creationId="{BAD2151E-4ABE-DADA-2B9C-827379705E11}"/>
          </ac:picMkLst>
        </pc:picChg>
      </pc:sldChg>
      <pc:sldChg chg="addSp delSp modSp add mod">
        <pc:chgData name="Carmen Dello Iacono" userId="6fae777c-8fac-49b5-bbac-9c046d6a52e4" providerId="ADAL" clId="{B1460DFC-9807-4D98-8675-C882D394B14A}" dt="2024-10-23T20:56:07.007" v="3041" actId="113"/>
        <pc:sldMkLst>
          <pc:docMk/>
          <pc:sldMk cId="3976521683" sldId="381"/>
        </pc:sldMkLst>
        <pc:spChg chg="add mod">
          <ac:chgData name="Carmen Dello Iacono" userId="6fae777c-8fac-49b5-bbac-9c046d6a52e4" providerId="ADAL" clId="{B1460DFC-9807-4D98-8675-C882D394B14A}" dt="2024-10-23T20:56:03.903" v="3040" actId="113"/>
          <ac:spMkLst>
            <pc:docMk/>
            <pc:sldMk cId="3976521683" sldId="381"/>
            <ac:spMk id="2" creationId="{208E9348-5BC2-64BB-960E-6E37DF962D2A}"/>
          </ac:spMkLst>
        </pc:spChg>
        <pc:spChg chg="mod">
          <ac:chgData name="Carmen Dello Iacono" userId="6fae777c-8fac-49b5-bbac-9c046d6a52e4" providerId="ADAL" clId="{B1460DFC-9807-4D98-8675-C882D394B14A}" dt="2024-10-23T20:47:09.930" v="2790" actId="20577"/>
          <ac:spMkLst>
            <pc:docMk/>
            <pc:sldMk cId="3976521683" sldId="381"/>
            <ac:spMk id="3" creationId="{9D82586A-6870-52C8-AEFB-0F729645D4E6}"/>
          </ac:spMkLst>
        </pc:spChg>
        <pc:spChg chg="mod">
          <ac:chgData name="Carmen Dello Iacono" userId="6fae777c-8fac-49b5-bbac-9c046d6a52e4" providerId="ADAL" clId="{B1460DFC-9807-4D98-8675-C882D394B14A}" dt="2024-10-23T20:05:07.723" v="2606" actId="20577"/>
          <ac:spMkLst>
            <pc:docMk/>
            <pc:sldMk cId="3976521683" sldId="381"/>
            <ac:spMk id="5" creationId="{3A285260-51A7-0FC9-A97D-A737C5B8D0C2}"/>
          </ac:spMkLst>
        </pc:spChg>
        <pc:spChg chg="add del mod">
          <ac:chgData name="Carmen Dello Iacono" userId="6fae777c-8fac-49b5-bbac-9c046d6a52e4" providerId="ADAL" clId="{B1460DFC-9807-4D98-8675-C882D394B14A}" dt="2024-10-23T20:02:48.790" v="2486"/>
          <ac:spMkLst>
            <pc:docMk/>
            <pc:sldMk cId="3976521683" sldId="381"/>
            <ac:spMk id="7" creationId="{B6AF31C3-4656-5732-7E70-BE38D66A0A4E}"/>
          </ac:spMkLst>
        </pc:spChg>
        <pc:spChg chg="add del mod">
          <ac:chgData name="Carmen Dello Iacono" userId="6fae777c-8fac-49b5-bbac-9c046d6a52e4" providerId="ADAL" clId="{B1460DFC-9807-4D98-8675-C882D394B14A}" dt="2024-10-23T20:48:32.594" v="2817" actId="478"/>
          <ac:spMkLst>
            <pc:docMk/>
            <pc:sldMk cId="3976521683" sldId="381"/>
            <ac:spMk id="8" creationId="{FF4866E4-BADC-E416-F373-F1A25B399DF7}"/>
          </ac:spMkLst>
        </pc:spChg>
        <pc:spChg chg="add mod">
          <ac:chgData name="Carmen Dello Iacono" userId="6fae777c-8fac-49b5-bbac-9c046d6a52e4" providerId="ADAL" clId="{B1460DFC-9807-4D98-8675-C882D394B14A}" dt="2024-10-23T20:56:07.007" v="3041" actId="113"/>
          <ac:spMkLst>
            <pc:docMk/>
            <pc:sldMk cId="3976521683" sldId="381"/>
            <ac:spMk id="9" creationId="{0614511F-429D-8237-76BE-C2B022EE46FB}"/>
          </ac:spMkLst>
        </pc:spChg>
        <pc:picChg chg="add mod">
          <ac:chgData name="Carmen Dello Iacono" userId="6fae777c-8fac-49b5-bbac-9c046d6a52e4" providerId="ADAL" clId="{B1460DFC-9807-4D98-8675-C882D394B14A}" dt="2024-10-23T20:50:40.892" v="2835" actId="1076"/>
          <ac:picMkLst>
            <pc:docMk/>
            <pc:sldMk cId="3976521683" sldId="381"/>
            <ac:picMk id="6" creationId="{B6612AB1-4B0C-FB10-AF46-DC696574FC67}"/>
          </ac:picMkLst>
        </pc:picChg>
        <pc:picChg chg="mod">
          <ac:chgData name="Carmen Dello Iacono" userId="6fae777c-8fac-49b5-bbac-9c046d6a52e4" providerId="ADAL" clId="{B1460DFC-9807-4D98-8675-C882D394B14A}" dt="2024-10-23T20:50:17.253" v="2830" actId="1076"/>
          <ac:picMkLst>
            <pc:docMk/>
            <pc:sldMk cId="3976521683" sldId="381"/>
            <ac:picMk id="33" creationId="{17B8B02F-18C6-9F6F-3C08-716FF5C527B0}"/>
          </ac:picMkLst>
        </pc:picChg>
        <pc:picChg chg="add mod">
          <ac:chgData name="Carmen Dello Iacono" userId="6fae777c-8fac-49b5-bbac-9c046d6a52e4" providerId="ADAL" clId="{B1460DFC-9807-4D98-8675-C882D394B14A}" dt="2024-10-23T20:50:59.716" v="2837" actId="1076"/>
          <ac:picMkLst>
            <pc:docMk/>
            <pc:sldMk cId="3976521683" sldId="381"/>
            <ac:picMk id="2050" creationId="{CEE0EC7E-52E6-BEE7-8BA0-C53E471CF904}"/>
          </ac:picMkLst>
        </pc:picChg>
      </pc:sldChg>
      <pc:sldChg chg="addSp modSp add mod">
        <pc:chgData name="Carmen Dello Iacono" userId="6fae777c-8fac-49b5-bbac-9c046d6a52e4" providerId="ADAL" clId="{B1460DFC-9807-4D98-8675-C882D394B14A}" dt="2024-10-23T20:05:00.071" v="2597" actId="20577"/>
        <pc:sldMkLst>
          <pc:docMk/>
          <pc:sldMk cId="3454657776" sldId="382"/>
        </pc:sldMkLst>
        <pc:spChg chg="mod">
          <ac:chgData name="Carmen Dello Iacono" userId="6fae777c-8fac-49b5-bbac-9c046d6a52e4" providerId="ADAL" clId="{B1460DFC-9807-4D98-8675-C882D394B14A}" dt="2024-10-23T19:29:36.443" v="1362" actId="20577"/>
          <ac:spMkLst>
            <pc:docMk/>
            <pc:sldMk cId="3454657776" sldId="382"/>
            <ac:spMk id="2" creationId="{7B94065F-6141-BCDC-CA27-B13B871C5E51}"/>
          </ac:spMkLst>
        </pc:spChg>
        <pc:spChg chg="mod">
          <ac:chgData name="Carmen Dello Iacono" userId="6fae777c-8fac-49b5-bbac-9c046d6a52e4" providerId="ADAL" clId="{B1460DFC-9807-4D98-8675-C882D394B14A}" dt="2024-10-23T19:29:22.605" v="1353" actId="20577"/>
          <ac:spMkLst>
            <pc:docMk/>
            <pc:sldMk cId="3454657776" sldId="382"/>
            <ac:spMk id="3" creationId="{2801C32A-A729-7955-72AA-472383B59C5B}"/>
          </ac:spMkLst>
        </pc:spChg>
        <pc:spChg chg="mod">
          <ac:chgData name="Carmen Dello Iacono" userId="6fae777c-8fac-49b5-bbac-9c046d6a52e4" providerId="ADAL" clId="{B1460DFC-9807-4D98-8675-C882D394B14A}" dt="2024-10-23T20:05:00.071" v="2597" actId="20577"/>
          <ac:spMkLst>
            <pc:docMk/>
            <pc:sldMk cId="3454657776" sldId="382"/>
            <ac:spMk id="5" creationId="{69B7F680-E49F-7100-DB6F-A4864106A986}"/>
          </ac:spMkLst>
        </pc:spChg>
        <pc:picChg chg="add mod">
          <ac:chgData name="Carmen Dello Iacono" userId="6fae777c-8fac-49b5-bbac-9c046d6a52e4" providerId="ADAL" clId="{B1460DFC-9807-4D98-8675-C882D394B14A}" dt="2024-10-23T19:28:15.743" v="1269" actId="208"/>
          <ac:picMkLst>
            <pc:docMk/>
            <pc:sldMk cId="3454657776" sldId="382"/>
            <ac:picMk id="6" creationId="{45E5E715-73D0-C6DA-11F2-2D9E85111609}"/>
          </ac:picMkLst>
        </pc:picChg>
        <pc:picChg chg="add mod">
          <ac:chgData name="Carmen Dello Iacono" userId="6fae777c-8fac-49b5-bbac-9c046d6a52e4" providerId="ADAL" clId="{B1460DFC-9807-4D98-8675-C882D394B14A}" dt="2024-10-23T19:28:05.496" v="1267" actId="1076"/>
          <ac:picMkLst>
            <pc:docMk/>
            <pc:sldMk cId="3454657776" sldId="382"/>
            <ac:picMk id="8" creationId="{75D2FA7E-17C4-9BA4-D973-D63FDA5E63BB}"/>
          </ac:picMkLst>
        </pc:picChg>
      </pc:sldChg>
      <pc:sldChg chg="modSp mod">
        <pc:chgData name="Carmen Dello Iacono" userId="6fae777c-8fac-49b5-bbac-9c046d6a52e4" providerId="ADAL" clId="{B1460DFC-9807-4D98-8675-C882D394B14A}" dt="2024-10-23T21:01:43.362" v="3192" actId="20577"/>
        <pc:sldMkLst>
          <pc:docMk/>
          <pc:sldMk cId="693799194" sldId="383"/>
        </pc:sldMkLst>
        <pc:spChg chg="mod">
          <ac:chgData name="Carmen Dello Iacono" userId="6fae777c-8fac-49b5-bbac-9c046d6a52e4" providerId="ADAL" clId="{B1460DFC-9807-4D98-8675-C882D394B14A}" dt="2024-10-23T21:01:43.362" v="3192" actId="20577"/>
          <ac:spMkLst>
            <pc:docMk/>
            <pc:sldMk cId="693799194" sldId="383"/>
            <ac:spMk id="33" creationId="{0D1B04D5-B39E-6F58-4C41-37D0E00BA85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jonat\MarketDesk%20Research%20Dropbox\Main%20Folder\3%20-%20White%20Label\4%20-%20Presentations\1%20-%20Global%20Equity\1%20-%20Template\1%20-%20Global%20Equity%20Markets%20-%20TEMPLAT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01848613297068E-2"/>
          <c:y val="3.5150360560202494E-2"/>
          <c:w val="0.91546294063175604"/>
          <c:h val="0.87252411709026456"/>
        </c:manualLayout>
      </c:layout>
      <c:areaChart>
        <c:grouping val="stacked"/>
        <c:varyColors val="0"/>
        <c:ser>
          <c:idx val="0"/>
          <c:order val="0"/>
          <c:tx>
            <c:strRef>
              <c:f>'2 - International'!$P$9</c:f>
              <c:strCache>
                <c:ptCount val="1"/>
                <c:pt idx="0">
                  <c:v> Current U.S. Dollar Index:  106</c:v>
                </c:pt>
              </c:strCache>
            </c:strRef>
          </c:tx>
          <c:spPr>
            <a:solidFill>
              <a:schemeClr val="accent5">
                <a:lumMod val="50000"/>
              </a:schemeClr>
            </a:solidFill>
            <a:ln>
              <a:noFill/>
            </a:ln>
            <a:effectLst/>
          </c:spPr>
          <c:cat>
            <c:numRef>
              <c:f>'2 - International'!$O$10:$O$423</c:f>
              <c:numCache>
                <c:formatCode>m/d/yyyy</c:formatCode>
                <c:ptCount val="414"/>
                <c:pt idx="0">
                  <c:v>32626</c:v>
                </c:pt>
                <c:pt idx="1">
                  <c:v>32659</c:v>
                </c:pt>
                <c:pt idx="2">
                  <c:v>32689</c:v>
                </c:pt>
                <c:pt idx="3">
                  <c:v>32720</c:v>
                </c:pt>
                <c:pt idx="4">
                  <c:v>32751</c:v>
                </c:pt>
                <c:pt idx="5">
                  <c:v>32780</c:v>
                </c:pt>
                <c:pt idx="6">
                  <c:v>32812</c:v>
                </c:pt>
                <c:pt idx="7">
                  <c:v>32842</c:v>
                </c:pt>
                <c:pt idx="8">
                  <c:v>32871</c:v>
                </c:pt>
                <c:pt idx="9">
                  <c:v>32904</c:v>
                </c:pt>
                <c:pt idx="10">
                  <c:v>32932</c:v>
                </c:pt>
                <c:pt idx="11">
                  <c:v>32962</c:v>
                </c:pt>
                <c:pt idx="12">
                  <c:v>32993</c:v>
                </c:pt>
                <c:pt idx="13">
                  <c:v>33024</c:v>
                </c:pt>
                <c:pt idx="14">
                  <c:v>33053</c:v>
                </c:pt>
                <c:pt idx="15">
                  <c:v>33085</c:v>
                </c:pt>
                <c:pt idx="16">
                  <c:v>33116</c:v>
                </c:pt>
                <c:pt idx="17">
                  <c:v>33144</c:v>
                </c:pt>
                <c:pt idx="18">
                  <c:v>33177</c:v>
                </c:pt>
                <c:pt idx="19">
                  <c:v>33207</c:v>
                </c:pt>
                <c:pt idx="20">
                  <c:v>33238</c:v>
                </c:pt>
                <c:pt idx="21">
                  <c:v>33269</c:v>
                </c:pt>
                <c:pt idx="22">
                  <c:v>33297</c:v>
                </c:pt>
                <c:pt idx="23">
                  <c:v>33326</c:v>
                </c:pt>
                <c:pt idx="24">
                  <c:v>33358</c:v>
                </c:pt>
                <c:pt idx="25">
                  <c:v>33389</c:v>
                </c:pt>
                <c:pt idx="26">
                  <c:v>33417</c:v>
                </c:pt>
                <c:pt idx="27">
                  <c:v>33450</c:v>
                </c:pt>
                <c:pt idx="28">
                  <c:v>33480</c:v>
                </c:pt>
                <c:pt idx="29">
                  <c:v>33511</c:v>
                </c:pt>
                <c:pt idx="30">
                  <c:v>33542</c:v>
                </c:pt>
                <c:pt idx="31">
                  <c:v>33571</c:v>
                </c:pt>
                <c:pt idx="32">
                  <c:v>33603</c:v>
                </c:pt>
                <c:pt idx="33">
                  <c:v>33634</c:v>
                </c:pt>
                <c:pt idx="34">
                  <c:v>33662</c:v>
                </c:pt>
                <c:pt idx="35">
                  <c:v>33694</c:v>
                </c:pt>
                <c:pt idx="36">
                  <c:v>33724</c:v>
                </c:pt>
                <c:pt idx="37">
                  <c:v>33753</c:v>
                </c:pt>
                <c:pt idx="38">
                  <c:v>33785</c:v>
                </c:pt>
                <c:pt idx="39">
                  <c:v>33816</c:v>
                </c:pt>
                <c:pt idx="40">
                  <c:v>33847</c:v>
                </c:pt>
                <c:pt idx="41">
                  <c:v>33877</c:v>
                </c:pt>
                <c:pt idx="42">
                  <c:v>33907</c:v>
                </c:pt>
                <c:pt idx="43">
                  <c:v>33938</c:v>
                </c:pt>
                <c:pt idx="44">
                  <c:v>33969</c:v>
                </c:pt>
                <c:pt idx="45">
                  <c:v>33998</c:v>
                </c:pt>
                <c:pt idx="46">
                  <c:v>34026</c:v>
                </c:pt>
                <c:pt idx="47">
                  <c:v>34059</c:v>
                </c:pt>
                <c:pt idx="48">
                  <c:v>34089</c:v>
                </c:pt>
                <c:pt idx="49">
                  <c:v>34120</c:v>
                </c:pt>
                <c:pt idx="50">
                  <c:v>34150</c:v>
                </c:pt>
                <c:pt idx="51">
                  <c:v>34180</c:v>
                </c:pt>
                <c:pt idx="52">
                  <c:v>34212</c:v>
                </c:pt>
                <c:pt idx="53">
                  <c:v>34242</c:v>
                </c:pt>
                <c:pt idx="54">
                  <c:v>34271</c:v>
                </c:pt>
                <c:pt idx="55">
                  <c:v>34303</c:v>
                </c:pt>
                <c:pt idx="56">
                  <c:v>34334</c:v>
                </c:pt>
                <c:pt idx="57">
                  <c:v>34365</c:v>
                </c:pt>
                <c:pt idx="58">
                  <c:v>34393</c:v>
                </c:pt>
                <c:pt idx="59">
                  <c:v>34424</c:v>
                </c:pt>
                <c:pt idx="60">
                  <c:v>34453</c:v>
                </c:pt>
                <c:pt idx="61">
                  <c:v>34485</c:v>
                </c:pt>
                <c:pt idx="62">
                  <c:v>34515</c:v>
                </c:pt>
                <c:pt idx="63">
                  <c:v>34544</c:v>
                </c:pt>
                <c:pt idx="64">
                  <c:v>34577</c:v>
                </c:pt>
                <c:pt idx="65">
                  <c:v>34607</c:v>
                </c:pt>
                <c:pt idx="66">
                  <c:v>34638</c:v>
                </c:pt>
                <c:pt idx="67">
                  <c:v>34668</c:v>
                </c:pt>
                <c:pt idx="68">
                  <c:v>34698</c:v>
                </c:pt>
                <c:pt idx="69">
                  <c:v>34730</c:v>
                </c:pt>
                <c:pt idx="70">
                  <c:v>34758</c:v>
                </c:pt>
                <c:pt idx="71">
                  <c:v>34789</c:v>
                </c:pt>
                <c:pt idx="72">
                  <c:v>34817</c:v>
                </c:pt>
                <c:pt idx="73">
                  <c:v>34850</c:v>
                </c:pt>
                <c:pt idx="74">
                  <c:v>34880</c:v>
                </c:pt>
                <c:pt idx="75">
                  <c:v>34911</c:v>
                </c:pt>
                <c:pt idx="76">
                  <c:v>34942</c:v>
                </c:pt>
                <c:pt idx="77">
                  <c:v>34971</c:v>
                </c:pt>
                <c:pt idx="78">
                  <c:v>35003</c:v>
                </c:pt>
                <c:pt idx="79">
                  <c:v>35033</c:v>
                </c:pt>
                <c:pt idx="80">
                  <c:v>35062</c:v>
                </c:pt>
                <c:pt idx="81">
                  <c:v>35095</c:v>
                </c:pt>
                <c:pt idx="82">
                  <c:v>35124</c:v>
                </c:pt>
                <c:pt idx="83">
                  <c:v>35153</c:v>
                </c:pt>
                <c:pt idx="84">
                  <c:v>35185</c:v>
                </c:pt>
                <c:pt idx="85">
                  <c:v>35216</c:v>
                </c:pt>
                <c:pt idx="86">
                  <c:v>35244</c:v>
                </c:pt>
                <c:pt idx="87">
                  <c:v>35277</c:v>
                </c:pt>
                <c:pt idx="88">
                  <c:v>35307</c:v>
                </c:pt>
                <c:pt idx="89">
                  <c:v>35338</c:v>
                </c:pt>
                <c:pt idx="90">
                  <c:v>35369</c:v>
                </c:pt>
                <c:pt idx="91">
                  <c:v>35398</c:v>
                </c:pt>
                <c:pt idx="92">
                  <c:v>35430</c:v>
                </c:pt>
                <c:pt idx="93">
                  <c:v>35461</c:v>
                </c:pt>
                <c:pt idx="94">
                  <c:v>35489</c:v>
                </c:pt>
                <c:pt idx="95">
                  <c:v>35520</c:v>
                </c:pt>
                <c:pt idx="96">
                  <c:v>35550</c:v>
                </c:pt>
                <c:pt idx="97">
                  <c:v>35580</c:v>
                </c:pt>
                <c:pt idx="98">
                  <c:v>35611</c:v>
                </c:pt>
                <c:pt idx="99">
                  <c:v>35642</c:v>
                </c:pt>
                <c:pt idx="100">
                  <c:v>35671</c:v>
                </c:pt>
                <c:pt idx="101">
                  <c:v>35703</c:v>
                </c:pt>
                <c:pt idx="102">
                  <c:v>35734</c:v>
                </c:pt>
                <c:pt idx="103">
                  <c:v>35762</c:v>
                </c:pt>
                <c:pt idx="104">
                  <c:v>35795</c:v>
                </c:pt>
                <c:pt idx="105">
                  <c:v>35825</c:v>
                </c:pt>
                <c:pt idx="106">
                  <c:v>35853</c:v>
                </c:pt>
                <c:pt idx="107">
                  <c:v>35885</c:v>
                </c:pt>
                <c:pt idx="108">
                  <c:v>35915</c:v>
                </c:pt>
                <c:pt idx="109">
                  <c:v>35944</c:v>
                </c:pt>
                <c:pt idx="110">
                  <c:v>35976</c:v>
                </c:pt>
                <c:pt idx="111">
                  <c:v>36007</c:v>
                </c:pt>
                <c:pt idx="112">
                  <c:v>36038</c:v>
                </c:pt>
                <c:pt idx="113">
                  <c:v>36068</c:v>
                </c:pt>
                <c:pt idx="114">
                  <c:v>36098</c:v>
                </c:pt>
                <c:pt idx="115">
                  <c:v>36129</c:v>
                </c:pt>
                <c:pt idx="116">
                  <c:v>36160</c:v>
                </c:pt>
                <c:pt idx="117">
                  <c:v>36189</c:v>
                </c:pt>
                <c:pt idx="118">
                  <c:v>36217</c:v>
                </c:pt>
                <c:pt idx="119">
                  <c:v>36250</c:v>
                </c:pt>
                <c:pt idx="120">
                  <c:v>36280</c:v>
                </c:pt>
                <c:pt idx="121">
                  <c:v>36311</c:v>
                </c:pt>
                <c:pt idx="122">
                  <c:v>36341</c:v>
                </c:pt>
                <c:pt idx="123">
                  <c:v>36371</c:v>
                </c:pt>
                <c:pt idx="124">
                  <c:v>36403</c:v>
                </c:pt>
                <c:pt idx="125">
                  <c:v>36433</c:v>
                </c:pt>
                <c:pt idx="126">
                  <c:v>36462</c:v>
                </c:pt>
                <c:pt idx="127">
                  <c:v>36494</c:v>
                </c:pt>
                <c:pt idx="128">
                  <c:v>36525</c:v>
                </c:pt>
                <c:pt idx="129">
                  <c:v>36556</c:v>
                </c:pt>
                <c:pt idx="130">
                  <c:v>36585</c:v>
                </c:pt>
                <c:pt idx="131">
                  <c:v>36616</c:v>
                </c:pt>
                <c:pt idx="132">
                  <c:v>36644</c:v>
                </c:pt>
                <c:pt idx="133">
                  <c:v>36677</c:v>
                </c:pt>
                <c:pt idx="134">
                  <c:v>36707</c:v>
                </c:pt>
                <c:pt idx="135">
                  <c:v>36738</c:v>
                </c:pt>
                <c:pt idx="136">
                  <c:v>36769</c:v>
                </c:pt>
                <c:pt idx="137">
                  <c:v>36798</c:v>
                </c:pt>
                <c:pt idx="138">
                  <c:v>36830</c:v>
                </c:pt>
                <c:pt idx="139">
                  <c:v>36860</c:v>
                </c:pt>
                <c:pt idx="140">
                  <c:v>36889</c:v>
                </c:pt>
                <c:pt idx="141">
                  <c:v>36922</c:v>
                </c:pt>
                <c:pt idx="142">
                  <c:v>36950</c:v>
                </c:pt>
                <c:pt idx="143">
                  <c:v>36980</c:v>
                </c:pt>
                <c:pt idx="144">
                  <c:v>37011</c:v>
                </c:pt>
                <c:pt idx="145">
                  <c:v>37042</c:v>
                </c:pt>
                <c:pt idx="146">
                  <c:v>37071</c:v>
                </c:pt>
                <c:pt idx="147">
                  <c:v>37103</c:v>
                </c:pt>
                <c:pt idx="148">
                  <c:v>37134</c:v>
                </c:pt>
                <c:pt idx="149">
                  <c:v>37162</c:v>
                </c:pt>
                <c:pt idx="150">
                  <c:v>37195</c:v>
                </c:pt>
                <c:pt idx="151">
                  <c:v>37225</c:v>
                </c:pt>
                <c:pt idx="152">
                  <c:v>37256</c:v>
                </c:pt>
                <c:pt idx="153">
                  <c:v>37287</c:v>
                </c:pt>
                <c:pt idx="154">
                  <c:v>37315</c:v>
                </c:pt>
                <c:pt idx="155">
                  <c:v>37344</c:v>
                </c:pt>
                <c:pt idx="156">
                  <c:v>37376</c:v>
                </c:pt>
                <c:pt idx="157">
                  <c:v>37407</c:v>
                </c:pt>
                <c:pt idx="158">
                  <c:v>37435</c:v>
                </c:pt>
                <c:pt idx="159">
                  <c:v>37468</c:v>
                </c:pt>
                <c:pt idx="160">
                  <c:v>37498</c:v>
                </c:pt>
                <c:pt idx="161">
                  <c:v>37529</c:v>
                </c:pt>
                <c:pt idx="162">
                  <c:v>37560</c:v>
                </c:pt>
                <c:pt idx="163">
                  <c:v>37589</c:v>
                </c:pt>
                <c:pt idx="164">
                  <c:v>37621</c:v>
                </c:pt>
                <c:pt idx="165">
                  <c:v>37652</c:v>
                </c:pt>
                <c:pt idx="166">
                  <c:v>37680</c:v>
                </c:pt>
                <c:pt idx="167">
                  <c:v>37711</c:v>
                </c:pt>
                <c:pt idx="168">
                  <c:v>37741</c:v>
                </c:pt>
                <c:pt idx="169">
                  <c:v>37771</c:v>
                </c:pt>
                <c:pt idx="170">
                  <c:v>37802</c:v>
                </c:pt>
                <c:pt idx="171">
                  <c:v>37833</c:v>
                </c:pt>
                <c:pt idx="172">
                  <c:v>37862</c:v>
                </c:pt>
                <c:pt idx="173">
                  <c:v>37894</c:v>
                </c:pt>
                <c:pt idx="174">
                  <c:v>37925</c:v>
                </c:pt>
                <c:pt idx="175">
                  <c:v>37953</c:v>
                </c:pt>
                <c:pt idx="176">
                  <c:v>37986</c:v>
                </c:pt>
                <c:pt idx="177">
                  <c:v>38016</c:v>
                </c:pt>
                <c:pt idx="178">
                  <c:v>38044</c:v>
                </c:pt>
                <c:pt idx="179">
                  <c:v>38077</c:v>
                </c:pt>
                <c:pt idx="180">
                  <c:v>38107</c:v>
                </c:pt>
                <c:pt idx="181">
                  <c:v>38138</c:v>
                </c:pt>
                <c:pt idx="182">
                  <c:v>38168</c:v>
                </c:pt>
                <c:pt idx="183">
                  <c:v>38198</c:v>
                </c:pt>
                <c:pt idx="184">
                  <c:v>38230</c:v>
                </c:pt>
                <c:pt idx="185">
                  <c:v>38260</c:v>
                </c:pt>
                <c:pt idx="186">
                  <c:v>38289</c:v>
                </c:pt>
                <c:pt idx="187">
                  <c:v>38321</c:v>
                </c:pt>
                <c:pt idx="188">
                  <c:v>38352</c:v>
                </c:pt>
                <c:pt idx="189">
                  <c:v>38383</c:v>
                </c:pt>
                <c:pt idx="190">
                  <c:v>38411</c:v>
                </c:pt>
                <c:pt idx="191">
                  <c:v>38442</c:v>
                </c:pt>
                <c:pt idx="192">
                  <c:v>38471</c:v>
                </c:pt>
                <c:pt idx="193">
                  <c:v>38503</c:v>
                </c:pt>
                <c:pt idx="194">
                  <c:v>38533</c:v>
                </c:pt>
                <c:pt idx="195">
                  <c:v>38562</c:v>
                </c:pt>
                <c:pt idx="196">
                  <c:v>38595</c:v>
                </c:pt>
                <c:pt idx="197">
                  <c:v>38625</c:v>
                </c:pt>
                <c:pt idx="198">
                  <c:v>38656</c:v>
                </c:pt>
                <c:pt idx="199">
                  <c:v>38686</c:v>
                </c:pt>
                <c:pt idx="200">
                  <c:v>38716</c:v>
                </c:pt>
                <c:pt idx="201">
                  <c:v>38748</c:v>
                </c:pt>
                <c:pt idx="202">
                  <c:v>38776</c:v>
                </c:pt>
                <c:pt idx="203">
                  <c:v>38807</c:v>
                </c:pt>
                <c:pt idx="204">
                  <c:v>38835</c:v>
                </c:pt>
                <c:pt idx="205">
                  <c:v>38868</c:v>
                </c:pt>
                <c:pt idx="206">
                  <c:v>38898</c:v>
                </c:pt>
                <c:pt idx="207">
                  <c:v>38929</c:v>
                </c:pt>
                <c:pt idx="208">
                  <c:v>38960</c:v>
                </c:pt>
                <c:pt idx="209">
                  <c:v>38989</c:v>
                </c:pt>
                <c:pt idx="210">
                  <c:v>39021</c:v>
                </c:pt>
                <c:pt idx="211">
                  <c:v>39051</c:v>
                </c:pt>
                <c:pt idx="212">
                  <c:v>39080</c:v>
                </c:pt>
                <c:pt idx="213">
                  <c:v>39113</c:v>
                </c:pt>
                <c:pt idx="214">
                  <c:v>39141</c:v>
                </c:pt>
                <c:pt idx="215">
                  <c:v>39171</c:v>
                </c:pt>
                <c:pt idx="216">
                  <c:v>39202</c:v>
                </c:pt>
                <c:pt idx="217">
                  <c:v>39233</c:v>
                </c:pt>
                <c:pt idx="218">
                  <c:v>39262</c:v>
                </c:pt>
                <c:pt idx="219">
                  <c:v>39294</c:v>
                </c:pt>
                <c:pt idx="220">
                  <c:v>39325</c:v>
                </c:pt>
                <c:pt idx="221">
                  <c:v>39353</c:v>
                </c:pt>
                <c:pt idx="222">
                  <c:v>39386</c:v>
                </c:pt>
                <c:pt idx="223">
                  <c:v>39416</c:v>
                </c:pt>
                <c:pt idx="224">
                  <c:v>39447</c:v>
                </c:pt>
                <c:pt idx="225">
                  <c:v>39478</c:v>
                </c:pt>
                <c:pt idx="226">
                  <c:v>39507</c:v>
                </c:pt>
                <c:pt idx="227">
                  <c:v>39538</c:v>
                </c:pt>
                <c:pt idx="228">
                  <c:v>39568</c:v>
                </c:pt>
                <c:pt idx="229">
                  <c:v>39598</c:v>
                </c:pt>
                <c:pt idx="230">
                  <c:v>39629</c:v>
                </c:pt>
                <c:pt idx="231">
                  <c:v>39660</c:v>
                </c:pt>
                <c:pt idx="232">
                  <c:v>39689</c:v>
                </c:pt>
                <c:pt idx="233">
                  <c:v>39721</c:v>
                </c:pt>
                <c:pt idx="234">
                  <c:v>39752</c:v>
                </c:pt>
                <c:pt idx="235">
                  <c:v>39780</c:v>
                </c:pt>
                <c:pt idx="236">
                  <c:v>39813</c:v>
                </c:pt>
                <c:pt idx="237">
                  <c:v>39843</c:v>
                </c:pt>
                <c:pt idx="238">
                  <c:v>39871</c:v>
                </c:pt>
                <c:pt idx="239">
                  <c:v>39903</c:v>
                </c:pt>
                <c:pt idx="240">
                  <c:v>39933</c:v>
                </c:pt>
                <c:pt idx="241">
                  <c:v>39962</c:v>
                </c:pt>
                <c:pt idx="242">
                  <c:v>39994</c:v>
                </c:pt>
                <c:pt idx="243">
                  <c:v>40025</c:v>
                </c:pt>
                <c:pt idx="244">
                  <c:v>40056</c:v>
                </c:pt>
                <c:pt idx="245">
                  <c:v>40086</c:v>
                </c:pt>
                <c:pt idx="246">
                  <c:v>40116</c:v>
                </c:pt>
                <c:pt idx="247">
                  <c:v>40147</c:v>
                </c:pt>
                <c:pt idx="248">
                  <c:v>40178</c:v>
                </c:pt>
                <c:pt idx="249">
                  <c:v>40207</c:v>
                </c:pt>
                <c:pt idx="250">
                  <c:v>40235</c:v>
                </c:pt>
                <c:pt idx="251">
                  <c:v>40268</c:v>
                </c:pt>
                <c:pt idx="252">
                  <c:v>40298</c:v>
                </c:pt>
                <c:pt idx="253">
                  <c:v>40329</c:v>
                </c:pt>
                <c:pt idx="254">
                  <c:v>40359</c:v>
                </c:pt>
                <c:pt idx="255">
                  <c:v>40389</c:v>
                </c:pt>
                <c:pt idx="256">
                  <c:v>40421</c:v>
                </c:pt>
                <c:pt idx="257">
                  <c:v>40451</c:v>
                </c:pt>
                <c:pt idx="258">
                  <c:v>40480</c:v>
                </c:pt>
                <c:pt idx="259">
                  <c:v>40512</c:v>
                </c:pt>
                <c:pt idx="260">
                  <c:v>40543</c:v>
                </c:pt>
                <c:pt idx="261">
                  <c:v>40574</c:v>
                </c:pt>
                <c:pt idx="262">
                  <c:v>40602</c:v>
                </c:pt>
                <c:pt idx="263">
                  <c:v>40633</c:v>
                </c:pt>
                <c:pt idx="264">
                  <c:v>40662</c:v>
                </c:pt>
                <c:pt idx="265">
                  <c:v>40694</c:v>
                </c:pt>
                <c:pt idx="266">
                  <c:v>40724</c:v>
                </c:pt>
                <c:pt idx="267">
                  <c:v>40753</c:v>
                </c:pt>
                <c:pt idx="268">
                  <c:v>40786</c:v>
                </c:pt>
                <c:pt idx="269">
                  <c:v>40816</c:v>
                </c:pt>
                <c:pt idx="270">
                  <c:v>40847</c:v>
                </c:pt>
                <c:pt idx="271">
                  <c:v>40877</c:v>
                </c:pt>
                <c:pt idx="272">
                  <c:v>40907</c:v>
                </c:pt>
                <c:pt idx="273">
                  <c:v>40939</c:v>
                </c:pt>
                <c:pt idx="274">
                  <c:v>40968</c:v>
                </c:pt>
                <c:pt idx="275">
                  <c:v>40998</c:v>
                </c:pt>
                <c:pt idx="276">
                  <c:v>41029</c:v>
                </c:pt>
                <c:pt idx="277">
                  <c:v>41060</c:v>
                </c:pt>
                <c:pt idx="278">
                  <c:v>41089</c:v>
                </c:pt>
                <c:pt idx="279">
                  <c:v>41121</c:v>
                </c:pt>
                <c:pt idx="280">
                  <c:v>41152</c:v>
                </c:pt>
                <c:pt idx="281">
                  <c:v>41180</c:v>
                </c:pt>
                <c:pt idx="282">
                  <c:v>41213</c:v>
                </c:pt>
                <c:pt idx="283">
                  <c:v>41243</c:v>
                </c:pt>
                <c:pt idx="284">
                  <c:v>41274</c:v>
                </c:pt>
                <c:pt idx="285">
                  <c:v>41305</c:v>
                </c:pt>
                <c:pt idx="286">
                  <c:v>41333</c:v>
                </c:pt>
                <c:pt idx="287">
                  <c:v>41362</c:v>
                </c:pt>
                <c:pt idx="288">
                  <c:v>41394</c:v>
                </c:pt>
                <c:pt idx="289">
                  <c:v>41425</c:v>
                </c:pt>
                <c:pt idx="290">
                  <c:v>41453</c:v>
                </c:pt>
                <c:pt idx="291">
                  <c:v>41486</c:v>
                </c:pt>
                <c:pt idx="292">
                  <c:v>41516</c:v>
                </c:pt>
                <c:pt idx="293">
                  <c:v>41547</c:v>
                </c:pt>
                <c:pt idx="294">
                  <c:v>41578</c:v>
                </c:pt>
                <c:pt idx="295">
                  <c:v>41607</c:v>
                </c:pt>
                <c:pt idx="296">
                  <c:v>41639</c:v>
                </c:pt>
                <c:pt idx="297">
                  <c:v>41670</c:v>
                </c:pt>
                <c:pt idx="298">
                  <c:v>41698</c:v>
                </c:pt>
                <c:pt idx="299">
                  <c:v>41729</c:v>
                </c:pt>
                <c:pt idx="300">
                  <c:v>41759</c:v>
                </c:pt>
                <c:pt idx="301">
                  <c:v>41789</c:v>
                </c:pt>
                <c:pt idx="302">
                  <c:v>41820</c:v>
                </c:pt>
                <c:pt idx="303">
                  <c:v>41851</c:v>
                </c:pt>
                <c:pt idx="304">
                  <c:v>41880</c:v>
                </c:pt>
                <c:pt idx="305">
                  <c:v>41912</c:v>
                </c:pt>
                <c:pt idx="306">
                  <c:v>41943</c:v>
                </c:pt>
                <c:pt idx="307">
                  <c:v>41971</c:v>
                </c:pt>
                <c:pt idx="308">
                  <c:v>42004</c:v>
                </c:pt>
                <c:pt idx="309">
                  <c:v>42034</c:v>
                </c:pt>
                <c:pt idx="310">
                  <c:v>42062</c:v>
                </c:pt>
                <c:pt idx="311">
                  <c:v>42094</c:v>
                </c:pt>
                <c:pt idx="312">
                  <c:v>42124</c:v>
                </c:pt>
                <c:pt idx="313">
                  <c:v>42153</c:v>
                </c:pt>
                <c:pt idx="314">
                  <c:v>42185</c:v>
                </c:pt>
                <c:pt idx="315">
                  <c:v>42216</c:v>
                </c:pt>
                <c:pt idx="316">
                  <c:v>42247</c:v>
                </c:pt>
                <c:pt idx="317">
                  <c:v>42277</c:v>
                </c:pt>
                <c:pt idx="318">
                  <c:v>42307</c:v>
                </c:pt>
                <c:pt idx="319">
                  <c:v>42338</c:v>
                </c:pt>
                <c:pt idx="320">
                  <c:v>42369</c:v>
                </c:pt>
                <c:pt idx="321">
                  <c:v>42398</c:v>
                </c:pt>
                <c:pt idx="322">
                  <c:v>42429</c:v>
                </c:pt>
                <c:pt idx="323">
                  <c:v>42460</c:v>
                </c:pt>
                <c:pt idx="324">
                  <c:v>42489</c:v>
                </c:pt>
                <c:pt idx="325">
                  <c:v>42521</c:v>
                </c:pt>
                <c:pt idx="326">
                  <c:v>42551</c:v>
                </c:pt>
                <c:pt idx="327">
                  <c:v>42580</c:v>
                </c:pt>
                <c:pt idx="328">
                  <c:v>42613</c:v>
                </c:pt>
                <c:pt idx="329">
                  <c:v>42643</c:v>
                </c:pt>
                <c:pt idx="330">
                  <c:v>42674</c:v>
                </c:pt>
                <c:pt idx="331">
                  <c:v>42704</c:v>
                </c:pt>
                <c:pt idx="332">
                  <c:v>42734</c:v>
                </c:pt>
                <c:pt idx="333">
                  <c:v>42766</c:v>
                </c:pt>
                <c:pt idx="334">
                  <c:v>42794</c:v>
                </c:pt>
                <c:pt idx="335">
                  <c:v>42825</c:v>
                </c:pt>
                <c:pt idx="336">
                  <c:v>42853</c:v>
                </c:pt>
                <c:pt idx="337">
                  <c:v>42886</c:v>
                </c:pt>
                <c:pt idx="338">
                  <c:v>42916</c:v>
                </c:pt>
                <c:pt idx="339">
                  <c:v>42947</c:v>
                </c:pt>
                <c:pt idx="340">
                  <c:v>42978</c:v>
                </c:pt>
                <c:pt idx="341">
                  <c:v>43007</c:v>
                </c:pt>
                <c:pt idx="342">
                  <c:v>43039</c:v>
                </c:pt>
                <c:pt idx="343">
                  <c:v>43069</c:v>
                </c:pt>
                <c:pt idx="344">
                  <c:v>43098</c:v>
                </c:pt>
                <c:pt idx="345">
                  <c:v>43131</c:v>
                </c:pt>
                <c:pt idx="346">
                  <c:v>43159</c:v>
                </c:pt>
                <c:pt idx="347">
                  <c:v>43189</c:v>
                </c:pt>
                <c:pt idx="348">
                  <c:v>43220</c:v>
                </c:pt>
                <c:pt idx="349">
                  <c:v>43251</c:v>
                </c:pt>
                <c:pt idx="350">
                  <c:v>43280</c:v>
                </c:pt>
                <c:pt idx="351">
                  <c:v>43312</c:v>
                </c:pt>
                <c:pt idx="352">
                  <c:v>43343</c:v>
                </c:pt>
                <c:pt idx="353">
                  <c:v>43371</c:v>
                </c:pt>
                <c:pt idx="354">
                  <c:v>43404</c:v>
                </c:pt>
                <c:pt idx="355">
                  <c:v>43434</c:v>
                </c:pt>
                <c:pt idx="356">
                  <c:v>43465</c:v>
                </c:pt>
                <c:pt idx="357">
                  <c:v>43496</c:v>
                </c:pt>
                <c:pt idx="358">
                  <c:v>43524</c:v>
                </c:pt>
                <c:pt idx="359">
                  <c:v>43553</c:v>
                </c:pt>
                <c:pt idx="360">
                  <c:v>43585</c:v>
                </c:pt>
                <c:pt idx="361">
                  <c:v>43616</c:v>
                </c:pt>
                <c:pt idx="362">
                  <c:v>43644</c:v>
                </c:pt>
                <c:pt idx="363">
                  <c:v>43677</c:v>
                </c:pt>
                <c:pt idx="364">
                  <c:v>43707</c:v>
                </c:pt>
                <c:pt idx="365">
                  <c:v>43738</c:v>
                </c:pt>
                <c:pt idx="366">
                  <c:v>43769</c:v>
                </c:pt>
                <c:pt idx="367">
                  <c:v>43798</c:v>
                </c:pt>
                <c:pt idx="368">
                  <c:v>43830</c:v>
                </c:pt>
                <c:pt idx="369">
                  <c:v>43861</c:v>
                </c:pt>
                <c:pt idx="370">
                  <c:v>43889</c:v>
                </c:pt>
                <c:pt idx="371">
                  <c:v>43921</c:v>
                </c:pt>
                <c:pt idx="372">
                  <c:v>43951</c:v>
                </c:pt>
                <c:pt idx="373">
                  <c:v>43980</c:v>
                </c:pt>
                <c:pt idx="374">
                  <c:v>44012</c:v>
                </c:pt>
                <c:pt idx="375">
                  <c:v>44043</c:v>
                </c:pt>
                <c:pt idx="376">
                  <c:v>44074</c:v>
                </c:pt>
                <c:pt idx="377">
                  <c:v>44104</c:v>
                </c:pt>
                <c:pt idx="378">
                  <c:v>44134</c:v>
                </c:pt>
                <c:pt idx="379">
                  <c:v>44165</c:v>
                </c:pt>
                <c:pt idx="380">
                  <c:v>44196</c:v>
                </c:pt>
                <c:pt idx="381">
                  <c:v>44225</c:v>
                </c:pt>
                <c:pt idx="382">
                  <c:v>44253</c:v>
                </c:pt>
                <c:pt idx="383">
                  <c:v>44286</c:v>
                </c:pt>
                <c:pt idx="384">
                  <c:v>44316</c:v>
                </c:pt>
                <c:pt idx="385">
                  <c:v>44347</c:v>
                </c:pt>
                <c:pt idx="386">
                  <c:v>44377</c:v>
                </c:pt>
                <c:pt idx="387">
                  <c:v>44407</c:v>
                </c:pt>
                <c:pt idx="388">
                  <c:v>44439</c:v>
                </c:pt>
                <c:pt idx="389">
                  <c:v>44469</c:v>
                </c:pt>
                <c:pt idx="390">
                  <c:v>44498</c:v>
                </c:pt>
                <c:pt idx="391">
                  <c:v>44530</c:v>
                </c:pt>
                <c:pt idx="392">
                  <c:v>44561</c:v>
                </c:pt>
                <c:pt idx="393">
                  <c:v>44592</c:v>
                </c:pt>
                <c:pt idx="394">
                  <c:v>44620</c:v>
                </c:pt>
                <c:pt idx="395">
                  <c:v>44651</c:v>
                </c:pt>
                <c:pt idx="396">
                  <c:v>44680</c:v>
                </c:pt>
                <c:pt idx="397">
                  <c:v>44712</c:v>
                </c:pt>
                <c:pt idx="398">
                  <c:v>44742</c:v>
                </c:pt>
                <c:pt idx="399">
                  <c:v>44771</c:v>
                </c:pt>
                <c:pt idx="400">
                  <c:v>44804</c:v>
                </c:pt>
                <c:pt idx="401">
                  <c:v>44834</c:v>
                </c:pt>
                <c:pt idx="402">
                  <c:v>44865</c:v>
                </c:pt>
                <c:pt idx="403">
                  <c:v>44895</c:v>
                </c:pt>
                <c:pt idx="404">
                  <c:v>44925</c:v>
                </c:pt>
                <c:pt idx="405">
                  <c:v>44957</c:v>
                </c:pt>
                <c:pt idx="406">
                  <c:v>44985</c:v>
                </c:pt>
                <c:pt idx="407">
                  <c:v>45016</c:v>
                </c:pt>
                <c:pt idx="408">
                  <c:v>45044</c:v>
                </c:pt>
                <c:pt idx="409">
                  <c:v>45077</c:v>
                </c:pt>
                <c:pt idx="410">
                  <c:v>45107</c:v>
                </c:pt>
                <c:pt idx="411">
                  <c:v>45138</c:v>
                </c:pt>
                <c:pt idx="412">
                  <c:v>45169</c:v>
                </c:pt>
                <c:pt idx="413">
                  <c:v>45198</c:v>
                </c:pt>
              </c:numCache>
            </c:numRef>
          </c:cat>
          <c:val>
            <c:numRef>
              <c:f>'2 - International'!$P$10:$P$423</c:f>
              <c:numCache>
                <c:formatCode>0</c:formatCode>
                <c:ptCount val="414"/>
                <c:pt idx="0">
                  <c:v>97.44</c:v>
                </c:pt>
                <c:pt idx="1">
                  <c:v>103.43</c:v>
                </c:pt>
                <c:pt idx="2">
                  <c:v>102.34</c:v>
                </c:pt>
                <c:pt idx="3">
                  <c:v>98.29</c:v>
                </c:pt>
                <c:pt idx="4">
                  <c:v>102.28</c:v>
                </c:pt>
                <c:pt idx="5">
                  <c:v>98.9</c:v>
                </c:pt>
                <c:pt idx="6">
                  <c:v>97.77</c:v>
                </c:pt>
                <c:pt idx="7">
                  <c:v>96.51</c:v>
                </c:pt>
                <c:pt idx="8">
                  <c:v>93.27</c:v>
                </c:pt>
                <c:pt idx="9">
                  <c:v>92.91</c:v>
                </c:pt>
                <c:pt idx="10">
                  <c:v>92.71</c:v>
                </c:pt>
                <c:pt idx="11">
                  <c:v>93.73</c:v>
                </c:pt>
                <c:pt idx="12">
                  <c:v>93.02</c:v>
                </c:pt>
                <c:pt idx="13">
                  <c:v>92.98</c:v>
                </c:pt>
                <c:pt idx="14">
                  <c:v>91.15</c:v>
                </c:pt>
                <c:pt idx="15">
                  <c:v>87.17</c:v>
                </c:pt>
                <c:pt idx="16">
                  <c:v>86.02</c:v>
                </c:pt>
                <c:pt idx="17">
                  <c:v>86</c:v>
                </c:pt>
                <c:pt idx="18">
                  <c:v>83.11</c:v>
                </c:pt>
                <c:pt idx="19">
                  <c:v>83</c:v>
                </c:pt>
                <c:pt idx="20">
                  <c:v>83.07</c:v>
                </c:pt>
                <c:pt idx="21">
                  <c:v>81.93</c:v>
                </c:pt>
                <c:pt idx="22">
                  <c:v>84.12</c:v>
                </c:pt>
                <c:pt idx="23">
                  <c:v>92.04</c:v>
                </c:pt>
                <c:pt idx="24">
                  <c:v>91.59</c:v>
                </c:pt>
                <c:pt idx="25">
                  <c:v>93.13</c:v>
                </c:pt>
                <c:pt idx="26">
                  <c:v>96.06</c:v>
                </c:pt>
                <c:pt idx="27">
                  <c:v>93.45</c:v>
                </c:pt>
                <c:pt idx="28">
                  <c:v>93.49</c:v>
                </c:pt>
                <c:pt idx="29">
                  <c:v>89.76</c:v>
                </c:pt>
                <c:pt idx="30">
                  <c:v>89.93</c:v>
                </c:pt>
                <c:pt idx="31">
                  <c:v>88.19</c:v>
                </c:pt>
                <c:pt idx="32">
                  <c:v>83.65</c:v>
                </c:pt>
                <c:pt idx="33">
                  <c:v>87.49</c:v>
                </c:pt>
                <c:pt idx="34">
                  <c:v>88.99</c:v>
                </c:pt>
                <c:pt idx="35">
                  <c:v>89.72</c:v>
                </c:pt>
                <c:pt idx="36">
                  <c:v>89.62</c:v>
                </c:pt>
                <c:pt idx="37">
                  <c:v>87.22</c:v>
                </c:pt>
                <c:pt idx="38">
                  <c:v>83.72</c:v>
                </c:pt>
                <c:pt idx="39">
                  <c:v>81.91</c:v>
                </c:pt>
                <c:pt idx="40">
                  <c:v>78.87</c:v>
                </c:pt>
                <c:pt idx="41">
                  <c:v>81.34</c:v>
                </c:pt>
                <c:pt idx="42">
                  <c:v>87.58</c:v>
                </c:pt>
                <c:pt idx="43">
                  <c:v>90.9</c:v>
                </c:pt>
                <c:pt idx="44">
                  <c:v>92.35</c:v>
                </c:pt>
                <c:pt idx="45">
                  <c:v>92.48</c:v>
                </c:pt>
                <c:pt idx="46">
                  <c:v>93.93</c:v>
                </c:pt>
                <c:pt idx="47">
                  <c:v>91.93</c:v>
                </c:pt>
                <c:pt idx="48">
                  <c:v>89.53</c:v>
                </c:pt>
                <c:pt idx="49">
                  <c:v>88.97</c:v>
                </c:pt>
                <c:pt idx="50">
                  <c:v>93.69</c:v>
                </c:pt>
                <c:pt idx="51">
                  <c:v>95.42</c:v>
                </c:pt>
                <c:pt idx="52">
                  <c:v>93.96</c:v>
                </c:pt>
                <c:pt idx="53">
                  <c:v>92.84</c:v>
                </c:pt>
                <c:pt idx="54">
                  <c:v>94.96</c:v>
                </c:pt>
                <c:pt idx="55">
                  <c:v>96.21</c:v>
                </c:pt>
                <c:pt idx="56">
                  <c:v>96.74</c:v>
                </c:pt>
                <c:pt idx="57">
                  <c:v>95.66</c:v>
                </c:pt>
                <c:pt idx="58">
                  <c:v>94.55</c:v>
                </c:pt>
                <c:pt idx="59">
                  <c:v>93.16</c:v>
                </c:pt>
                <c:pt idx="60">
                  <c:v>92.23</c:v>
                </c:pt>
                <c:pt idx="61">
                  <c:v>92.53</c:v>
                </c:pt>
                <c:pt idx="62">
                  <c:v>89.72</c:v>
                </c:pt>
                <c:pt idx="63">
                  <c:v>89.83</c:v>
                </c:pt>
                <c:pt idx="64">
                  <c:v>89.65</c:v>
                </c:pt>
                <c:pt idx="65">
                  <c:v>87.87</c:v>
                </c:pt>
                <c:pt idx="66">
                  <c:v>85.69</c:v>
                </c:pt>
                <c:pt idx="67">
                  <c:v>89.15</c:v>
                </c:pt>
                <c:pt idx="68">
                  <c:v>88.74</c:v>
                </c:pt>
                <c:pt idx="69">
                  <c:v>87.87</c:v>
                </c:pt>
                <c:pt idx="70">
                  <c:v>85.96</c:v>
                </c:pt>
                <c:pt idx="71">
                  <c:v>81.77</c:v>
                </c:pt>
                <c:pt idx="72">
                  <c:v>81.94</c:v>
                </c:pt>
                <c:pt idx="73">
                  <c:v>82.57</c:v>
                </c:pt>
                <c:pt idx="74">
                  <c:v>81.59</c:v>
                </c:pt>
                <c:pt idx="75">
                  <c:v>81.56</c:v>
                </c:pt>
                <c:pt idx="76">
                  <c:v>85.63</c:v>
                </c:pt>
                <c:pt idx="77">
                  <c:v>84.08</c:v>
                </c:pt>
                <c:pt idx="78">
                  <c:v>83.68</c:v>
                </c:pt>
                <c:pt idx="79">
                  <c:v>85.17</c:v>
                </c:pt>
                <c:pt idx="80">
                  <c:v>84.75</c:v>
                </c:pt>
                <c:pt idx="81">
                  <c:v>87.4</c:v>
                </c:pt>
                <c:pt idx="82">
                  <c:v>86.29</c:v>
                </c:pt>
                <c:pt idx="83">
                  <c:v>86.83</c:v>
                </c:pt>
                <c:pt idx="84">
                  <c:v>87.09</c:v>
                </c:pt>
                <c:pt idx="85">
                  <c:v>87.78</c:v>
                </c:pt>
                <c:pt idx="86">
                  <c:v>87.84</c:v>
                </c:pt>
                <c:pt idx="87">
                  <c:v>85.88</c:v>
                </c:pt>
                <c:pt idx="88">
                  <c:v>86.32</c:v>
                </c:pt>
                <c:pt idx="89">
                  <c:v>87.92</c:v>
                </c:pt>
                <c:pt idx="90">
                  <c:v>87.11</c:v>
                </c:pt>
                <c:pt idx="91">
                  <c:v>87.92</c:v>
                </c:pt>
                <c:pt idx="92">
                  <c:v>88.12</c:v>
                </c:pt>
                <c:pt idx="93">
                  <c:v>93.04</c:v>
                </c:pt>
                <c:pt idx="94">
                  <c:v>94.94</c:v>
                </c:pt>
                <c:pt idx="95">
                  <c:v>94.72</c:v>
                </c:pt>
                <c:pt idx="96">
                  <c:v>97.21</c:v>
                </c:pt>
                <c:pt idx="97">
                  <c:v>94.85</c:v>
                </c:pt>
                <c:pt idx="98">
                  <c:v>95.7</c:v>
                </c:pt>
                <c:pt idx="99">
                  <c:v>99.64</c:v>
                </c:pt>
                <c:pt idx="100">
                  <c:v>99</c:v>
                </c:pt>
                <c:pt idx="101">
                  <c:v>97.11</c:v>
                </c:pt>
                <c:pt idx="102">
                  <c:v>95.64</c:v>
                </c:pt>
                <c:pt idx="103">
                  <c:v>97.77</c:v>
                </c:pt>
                <c:pt idx="104">
                  <c:v>99.63</c:v>
                </c:pt>
                <c:pt idx="105">
                  <c:v>100.79</c:v>
                </c:pt>
                <c:pt idx="106">
                  <c:v>99.82</c:v>
                </c:pt>
                <c:pt idx="107">
                  <c:v>101.5</c:v>
                </c:pt>
                <c:pt idx="108">
                  <c:v>99.71</c:v>
                </c:pt>
                <c:pt idx="109">
                  <c:v>100.45</c:v>
                </c:pt>
                <c:pt idx="110">
                  <c:v>101.17</c:v>
                </c:pt>
                <c:pt idx="111">
                  <c:v>101.2</c:v>
                </c:pt>
                <c:pt idx="112">
                  <c:v>100.18</c:v>
                </c:pt>
                <c:pt idx="113">
                  <c:v>96.15</c:v>
                </c:pt>
                <c:pt idx="114">
                  <c:v>93.73</c:v>
                </c:pt>
                <c:pt idx="115">
                  <c:v>96.17</c:v>
                </c:pt>
                <c:pt idx="116">
                  <c:v>94.17</c:v>
                </c:pt>
                <c:pt idx="117">
                  <c:v>96.08</c:v>
                </c:pt>
                <c:pt idx="118">
                  <c:v>98.68</c:v>
                </c:pt>
                <c:pt idx="119">
                  <c:v>100.1</c:v>
                </c:pt>
                <c:pt idx="120">
                  <c:v>100.98</c:v>
                </c:pt>
                <c:pt idx="121">
                  <c:v>102.41</c:v>
                </c:pt>
                <c:pt idx="122">
                  <c:v>102.9</c:v>
                </c:pt>
                <c:pt idx="123">
                  <c:v>99.69</c:v>
                </c:pt>
                <c:pt idx="124">
                  <c:v>100</c:v>
                </c:pt>
                <c:pt idx="125">
                  <c:v>98.49</c:v>
                </c:pt>
                <c:pt idx="126">
                  <c:v>99.03</c:v>
                </c:pt>
                <c:pt idx="127">
                  <c:v>101.96</c:v>
                </c:pt>
                <c:pt idx="128">
                  <c:v>101.85</c:v>
                </c:pt>
                <c:pt idx="129">
                  <c:v>105.03</c:v>
                </c:pt>
                <c:pt idx="130">
                  <c:v>106.01</c:v>
                </c:pt>
                <c:pt idx="131">
                  <c:v>105.43</c:v>
                </c:pt>
                <c:pt idx="132">
                  <c:v>109.95</c:v>
                </c:pt>
                <c:pt idx="133">
                  <c:v>108.74</c:v>
                </c:pt>
                <c:pt idx="134">
                  <c:v>106.84</c:v>
                </c:pt>
                <c:pt idx="135">
                  <c:v>109.54</c:v>
                </c:pt>
                <c:pt idx="136">
                  <c:v>112.59</c:v>
                </c:pt>
                <c:pt idx="137">
                  <c:v>113.29</c:v>
                </c:pt>
                <c:pt idx="138">
                  <c:v>116.63</c:v>
                </c:pt>
                <c:pt idx="139">
                  <c:v>115.24</c:v>
                </c:pt>
                <c:pt idx="140">
                  <c:v>109.54</c:v>
                </c:pt>
                <c:pt idx="141">
                  <c:v>110.31</c:v>
                </c:pt>
                <c:pt idx="142">
                  <c:v>112.02</c:v>
                </c:pt>
                <c:pt idx="143">
                  <c:v>117.45</c:v>
                </c:pt>
                <c:pt idx="144">
                  <c:v>115.93</c:v>
                </c:pt>
                <c:pt idx="145">
                  <c:v>119.11</c:v>
                </c:pt>
                <c:pt idx="146">
                  <c:v>119.43</c:v>
                </c:pt>
                <c:pt idx="147">
                  <c:v>117.17</c:v>
                </c:pt>
                <c:pt idx="148">
                  <c:v>113.26</c:v>
                </c:pt>
                <c:pt idx="149">
                  <c:v>113.48</c:v>
                </c:pt>
                <c:pt idx="150">
                  <c:v>114.84</c:v>
                </c:pt>
                <c:pt idx="151">
                  <c:v>115.46</c:v>
                </c:pt>
                <c:pt idx="152">
                  <c:v>116.63</c:v>
                </c:pt>
                <c:pt idx="153">
                  <c:v>120.28</c:v>
                </c:pt>
                <c:pt idx="154">
                  <c:v>119.19</c:v>
                </c:pt>
                <c:pt idx="155">
                  <c:v>118.72</c:v>
                </c:pt>
                <c:pt idx="156">
                  <c:v>115.24</c:v>
                </c:pt>
                <c:pt idx="157">
                  <c:v>111.8</c:v>
                </c:pt>
                <c:pt idx="158">
                  <c:v>106.18</c:v>
                </c:pt>
                <c:pt idx="159">
                  <c:v>107.37</c:v>
                </c:pt>
                <c:pt idx="160">
                  <c:v>106.95</c:v>
                </c:pt>
                <c:pt idx="161">
                  <c:v>106.89</c:v>
                </c:pt>
                <c:pt idx="162">
                  <c:v>106.58</c:v>
                </c:pt>
                <c:pt idx="163">
                  <c:v>106.38</c:v>
                </c:pt>
                <c:pt idx="164">
                  <c:v>101.82</c:v>
                </c:pt>
                <c:pt idx="165">
                  <c:v>99.87</c:v>
                </c:pt>
                <c:pt idx="166">
                  <c:v>99.9</c:v>
                </c:pt>
                <c:pt idx="167">
                  <c:v>98.89</c:v>
                </c:pt>
                <c:pt idx="168">
                  <c:v>97.17</c:v>
                </c:pt>
                <c:pt idx="169">
                  <c:v>93.4</c:v>
                </c:pt>
                <c:pt idx="170">
                  <c:v>94.67</c:v>
                </c:pt>
                <c:pt idx="171">
                  <c:v>96.85</c:v>
                </c:pt>
                <c:pt idx="172">
                  <c:v>97.97</c:v>
                </c:pt>
                <c:pt idx="173">
                  <c:v>92.85</c:v>
                </c:pt>
                <c:pt idx="174">
                  <c:v>92.73</c:v>
                </c:pt>
                <c:pt idx="175">
                  <c:v>90.22</c:v>
                </c:pt>
                <c:pt idx="176">
                  <c:v>86.92</c:v>
                </c:pt>
                <c:pt idx="177">
                  <c:v>87.2</c:v>
                </c:pt>
                <c:pt idx="178">
                  <c:v>87.31</c:v>
                </c:pt>
                <c:pt idx="179">
                  <c:v>87.61</c:v>
                </c:pt>
                <c:pt idx="180">
                  <c:v>90.48</c:v>
                </c:pt>
                <c:pt idx="181">
                  <c:v>88.95</c:v>
                </c:pt>
                <c:pt idx="182">
                  <c:v>88.8</c:v>
                </c:pt>
                <c:pt idx="183">
                  <c:v>89.96</c:v>
                </c:pt>
                <c:pt idx="184">
                  <c:v>88.94</c:v>
                </c:pt>
                <c:pt idx="185">
                  <c:v>87.36</c:v>
                </c:pt>
                <c:pt idx="186">
                  <c:v>84.91</c:v>
                </c:pt>
                <c:pt idx="187">
                  <c:v>81.819999999999993</c:v>
                </c:pt>
                <c:pt idx="188">
                  <c:v>80.8</c:v>
                </c:pt>
                <c:pt idx="189">
                  <c:v>83.6</c:v>
                </c:pt>
                <c:pt idx="190">
                  <c:v>82.51</c:v>
                </c:pt>
                <c:pt idx="191">
                  <c:v>84.06</c:v>
                </c:pt>
                <c:pt idx="192">
                  <c:v>84.43</c:v>
                </c:pt>
                <c:pt idx="193">
                  <c:v>87.76</c:v>
                </c:pt>
                <c:pt idx="194">
                  <c:v>89.11</c:v>
                </c:pt>
                <c:pt idx="195">
                  <c:v>89.35</c:v>
                </c:pt>
                <c:pt idx="196">
                  <c:v>87.58</c:v>
                </c:pt>
                <c:pt idx="197">
                  <c:v>89.52</c:v>
                </c:pt>
                <c:pt idx="198">
                  <c:v>90.07</c:v>
                </c:pt>
                <c:pt idx="199">
                  <c:v>91.57</c:v>
                </c:pt>
                <c:pt idx="200">
                  <c:v>91.17</c:v>
                </c:pt>
                <c:pt idx="201">
                  <c:v>88.96</c:v>
                </c:pt>
                <c:pt idx="202">
                  <c:v>90.11</c:v>
                </c:pt>
                <c:pt idx="203">
                  <c:v>89.73</c:v>
                </c:pt>
                <c:pt idx="204">
                  <c:v>86.11</c:v>
                </c:pt>
                <c:pt idx="205">
                  <c:v>84.72</c:v>
                </c:pt>
                <c:pt idx="206">
                  <c:v>85.22</c:v>
                </c:pt>
                <c:pt idx="207">
                  <c:v>85.3</c:v>
                </c:pt>
                <c:pt idx="208">
                  <c:v>85.05</c:v>
                </c:pt>
                <c:pt idx="209">
                  <c:v>85.97</c:v>
                </c:pt>
                <c:pt idx="210">
                  <c:v>85.32</c:v>
                </c:pt>
                <c:pt idx="211">
                  <c:v>82.92</c:v>
                </c:pt>
                <c:pt idx="212">
                  <c:v>83.72</c:v>
                </c:pt>
                <c:pt idx="213">
                  <c:v>84.61</c:v>
                </c:pt>
                <c:pt idx="214">
                  <c:v>83.57</c:v>
                </c:pt>
                <c:pt idx="215">
                  <c:v>82.93</c:v>
                </c:pt>
                <c:pt idx="216">
                  <c:v>81.447000000000003</c:v>
                </c:pt>
                <c:pt idx="217">
                  <c:v>82.301000000000002</c:v>
                </c:pt>
                <c:pt idx="218">
                  <c:v>81.92</c:v>
                </c:pt>
                <c:pt idx="219">
                  <c:v>80.77</c:v>
                </c:pt>
                <c:pt idx="220">
                  <c:v>80.790999999999997</c:v>
                </c:pt>
                <c:pt idx="221">
                  <c:v>77.718999999999994</c:v>
                </c:pt>
                <c:pt idx="222">
                  <c:v>76.478999999999999</c:v>
                </c:pt>
                <c:pt idx="223">
                  <c:v>76.147000000000006</c:v>
                </c:pt>
                <c:pt idx="224">
                  <c:v>76.694999999999993</c:v>
                </c:pt>
                <c:pt idx="225">
                  <c:v>75.177999999999997</c:v>
                </c:pt>
                <c:pt idx="226">
                  <c:v>73.713999999999999</c:v>
                </c:pt>
                <c:pt idx="227">
                  <c:v>71.802000000000007</c:v>
                </c:pt>
                <c:pt idx="228">
                  <c:v>72.509</c:v>
                </c:pt>
                <c:pt idx="229">
                  <c:v>72.879000000000005</c:v>
                </c:pt>
                <c:pt idx="230">
                  <c:v>72.462999999999994</c:v>
                </c:pt>
                <c:pt idx="231">
                  <c:v>73.227000000000004</c:v>
                </c:pt>
                <c:pt idx="232">
                  <c:v>77.381</c:v>
                </c:pt>
                <c:pt idx="233">
                  <c:v>79.447999999999993</c:v>
                </c:pt>
                <c:pt idx="234">
                  <c:v>85.801000000000002</c:v>
                </c:pt>
                <c:pt idx="235">
                  <c:v>86.516999999999996</c:v>
                </c:pt>
                <c:pt idx="236">
                  <c:v>81.308000000000007</c:v>
                </c:pt>
                <c:pt idx="237">
                  <c:v>85.998999999999995</c:v>
                </c:pt>
                <c:pt idx="238">
                  <c:v>88.007999999999996</c:v>
                </c:pt>
                <c:pt idx="239">
                  <c:v>85.43</c:v>
                </c:pt>
                <c:pt idx="240">
                  <c:v>84.614000000000004</c:v>
                </c:pt>
                <c:pt idx="241">
                  <c:v>79.347999999999999</c:v>
                </c:pt>
                <c:pt idx="242">
                  <c:v>80.132999999999996</c:v>
                </c:pt>
                <c:pt idx="243">
                  <c:v>78.346999999999994</c:v>
                </c:pt>
                <c:pt idx="244">
                  <c:v>78.171999999999997</c:v>
                </c:pt>
                <c:pt idx="245">
                  <c:v>76.653000000000006</c:v>
                </c:pt>
                <c:pt idx="246">
                  <c:v>76.3</c:v>
                </c:pt>
                <c:pt idx="247">
                  <c:v>74.879000000000005</c:v>
                </c:pt>
                <c:pt idx="248">
                  <c:v>77.86</c:v>
                </c:pt>
                <c:pt idx="249">
                  <c:v>79.462000000000003</c:v>
                </c:pt>
                <c:pt idx="250">
                  <c:v>80.361999999999995</c:v>
                </c:pt>
                <c:pt idx="251">
                  <c:v>81.072999999999993</c:v>
                </c:pt>
                <c:pt idx="252">
                  <c:v>81.866</c:v>
                </c:pt>
                <c:pt idx="253">
                  <c:v>86.587999999999994</c:v>
                </c:pt>
                <c:pt idx="254">
                  <c:v>86.019000000000005</c:v>
                </c:pt>
                <c:pt idx="255">
                  <c:v>81.539000000000001</c:v>
                </c:pt>
                <c:pt idx="256">
                  <c:v>83.201999999999998</c:v>
                </c:pt>
                <c:pt idx="257">
                  <c:v>78.72</c:v>
                </c:pt>
                <c:pt idx="258">
                  <c:v>77.266000000000005</c:v>
                </c:pt>
                <c:pt idx="259">
                  <c:v>81.194999999999993</c:v>
                </c:pt>
                <c:pt idx="260">
                  <c:v>79.028000000000006</c:v>
                </c:pt>
                <c:pt idx="261">
                  <c:v>77.734999999999999</c:v>
                </c:pt>
                <c:pt idx="262">
                  <c:v>76.888999999999996</c:v>
                </c:pt>
                <c:pt idx="263">
                  <c:v>75.856999999999999</c:v>
                </c:pt>
                <c:pt idx="264">
                  <c:v>72.933000000000007</c:v>
                </c:pt>
                <c:pt idx="265">
                  <c:v>74.638000000000005</c:v>
                </c:pt>
                <c:pt idx="266">
                  <c:v>74.302999999999997</c:v>
                </c:pt>
                <c:pt idx="267">
                  <c:v>73.897000000000006</c:v>
                </c:pt>
                <c:pt idx="268">
                  <c:v>74.117000000000004</c:v>
                </c:pt>
                <c:pt idx="269">
                  <c:v>78.552999999999997</c:v>
                </c:pt>
                <c:pt idx="270">
                  <c:v>76.165999999999997</c:v>
                </c:pt>
                <c:pt idx="271">
                  <c:v>78.384</c:v>
                </c:pt>
                <c:pt idx="272">
                  <c:v>80.177999999999997</c:v>
                </c:pt>
                <c:pt idx="273">
                  <c:v>79.287999999999997</c:v>
                </c:pt>
                <c:pt idx="274">
                  <c:v>78.736999999999995</c:v>
                </c:pt>
                <c:pt idx="275">
                  <c:v>79.004000000000005</c:v>
                </c:pt>
                <c:pt idx="276">
                  <c:v>78.775999999999996</c:v>
                </c:pt>
                <c:pt idx="277">
                  <c:v>83.043000000000006</c:v>
                </c:pt>
                <c:pt idx="278">
                  <c:v>81.626999999999995</c:v>
                </c:pt>
                <c:pt idx="279">
                  <c:v>82.635000000000005</c:v>
                </c:pt>
                <c:pt idx="280">
                  <c:v>81.207999999999998</c:v>
                </c:pt>
                <c:pt idx="281">
                  <c:v>79.935000000000002</c:v>
                </c:pt>
                <c:pt idx="282">
                  <c:v>79.918999999999997</c:v>
                </c:pt>
                <c:pt idx="283">
                  <c:v>80.153000000000006</c:v>
                </c:pt>
                <c:pt idx="284">
                  <c:v>79.769000000000005</c:v>
                </c:pt>
                <c:pt idx="285">
                  <c:v>79.206999999999994</c:v>
                </c:pt>
                <c:pt idx="286">
                  <c:v>81.948999999999998</c:v>
                </c:pt>
                <c:pt idx="287">
                  <c:v>82.997</c:v>
                </c:pt>
                <c:pt idx="288">
                  <c:v>81.745999999999995</c:v>
                </c:pt>
                <c:pt idx="289">
                  <c:v>83.375</c:v>
                </c:pt>
                <c:pt idx="290">
                  <c:v>83.135999999999996</c:v>
                </c:pt>
                <c:pt idx="291">
                  <c:v>81.451999999999998</c:v>
                </c:pt>
                <c:pt idx="292">
                  <c:v>82.087000000000003</c:v>
                </c:pt>
                <c:pt idx="293">
                  <c:v>80.221000000000004</c:v>
                </c:pt>
                <c:pt idx="294">
                  <c:v>80.194999999999993</c:v>
                </c:pt>
                <c:pt idx="295">
                  <c:v>80.680000000000007</c:v>
                </c:pt>
                <c:pt idx="296">
                  <c:v>80.034999999999997</c:v>
                </c:pt>
                <c:pt idx="297">
                  <c:v>81.311000000000007</c:v>
                </c:pt>
                <c:pt idx="298">
                  <c:v>79.691000000000003</c:v>
                </c:pt>
                <c:pt idx="299">
                  <c:v>80.108000000000004</c:v>
                </c:pt>
                <c:pt idx="300">
                  <c:v>79.510000000000005</c:v>
                </c:pt>
                <c:pt idx="301">
                  <c:v>80.391000000000005</c:v>
                </c:pt>
                <c:pt idx="302">
                  <c:v>79.78</c:v>
                </c:pt>
                <c:pt idx="303">
                  <c:v>81.456000000000003</c:v>
                </c:pt>
                <c:pt idx="304">
                  <c:v>82.736000000000004</c:v>
                </c:pt>
                <c:pt idx="305">
                  <c:v>85.926000000000002</c:v>
                </c:pt>
                <c:pt idx="306">
                  <c:v>86.915000000000006</c:v>
                </c:pt>
                <c:pt idx="307">
                  <c:v>88.218999999999994</c:v>
                </c:pt>
                <c:pt idx="308">
                  <c:v>90.275999999999996</c:v>
                </c:pt>
                <c:pt idx="309">
                  <c:v>94.846000000000004</c:v>
                </c:pt>
                <c:pt idx="310">
                  <c:v>95.253</c:v>
                </c:pt>
                <c:pt idx="311">
                  <c:v>98.379000000000005</c:v>
                </c:pt>
                <c:pt idx="312">
                  <c:v>94.811000000000007</c:v>
                </c:pt>
                <c:pt idx="313">
                  <c:v>96.887</c:v>
                </c:pt>
                <c:pt idx="314">
                  <c:v>95.528999999999996</c:v>
                </c:pt>
                <c:pt idx="315">
                  <c:v>97.191999999999993</c:v>
                </c:pt>
                <c:pt idx="316">
                  <c:v>95.926000000000002</c:v>
                </c:pt>
                <c:pt idx="317">
                  <c:v>96.281999999999996</c:v>
                </c:pt>
                <c:pt idx="318">
                  <c:v>96.915000000000006</c:v>
                </c:pt>
                <c:pt idx="319">
                  <c:v>100.2</c:v>
                </c:pt>
                <c:pt idx="320">
                  <c:v>98.692999999999998</c:v>
                </c:pt>
                <c:pt idx="321">
                  <c:v>99.531000000000006</c:v>
                </c:pt>
                <c:pt idx="322">
                  <c:v>98.15</c:v>
                </c:pt>
                <c:pt idx="323">
                  <c:v>94.628</c:v>
                </c:pt>
                <c:pt idx="324">
                  <c:v>93.081999999999994</c:v>
                </c:pt>
                <c:pt idx="325">
                  <c:v>95.798000000000002</c:v>
                </c:pt>
                <c:pt idx="326">
                  <c:v>95.962999999999994</c:v>
                </c:pt>
                <c:pt idx="327">
                  <c:v>95.516999999999996</c:v>
                </c:pt>
                <c:pt idx="328">
                  <c:v>95.992000000000004</c:v>
                </c:pt>
                <c:pt idx="329">
                  <c:v>95.421999999999997</c:v>
                </c:pt>
                <c:pt idx="330">
                  <c:v>98.355999999999995</c:v>
                </c:pt>
                <c:pt idx="331">
                  <c:v>101.53</c:v>
                </c:pt>
                <c:pt idx="332">
                  <c:v>102.21</c:v>
                </c:pt>
                <c:pt idx="333">
                  <c:v>99.55</c:v>
                </c:pt>
                <c:pt idx="334">
                  <c:v>101.36</c:v>
                </c:pt>
                <c:pt idx="335">
                  <c:v>100.56</c:v>
                </c:pt>
                <c:pt idx="336">
                  <c:v>99.040999999999997</c:v>
                </c:pt>
                <c:pt idx="337">
                  <c:v>96.983000000000004</c:v>
                </c:pt>
                <c:pt idx="338">
                  <c:v>95.628</c:v>
                </c:pt>
                <c:pt idx="339">
                  <c:v>92.863</c:v>
                </c:pt>
                <c:pt idx="340">
                  <c:v>92.668000000000006</c:v>
                </c:pt>
                <c:pt idx="341">
                  <c:v>93.075999999999993</c:v>
                </c:pt>
                <c:pt idx="342">
                  <c:v>94.552000000000007</c:v>
                </c:pt>
                <c:pt idx="343">
                  <c:v>93.046999999999997</c:v>
                </c:pt>
                <c:pt idx="344">
                  <c:v>92.123999999999995</c:v>
                </c:pt>
                <c:pt idx="345">
                  <c:v>89.132999999999996</c:v>
                </c:pt>
                <c:pt idx="346">
                  <c:v>90.613</c:v>
                </c:pt>
                <c:pt idx="347">
                  <c:v>90.150999999999996</c:v>
                </c:pt>
                <c:pt idx="348">
                  <c:v>91.840999999999994</c:v>
                </c:pt>
                <c:pt idx="349">
                  <c:v>93.984999999999999</c:v>
                </c:pt>
                <c:pt idx="350">
                  <c:v>94.635999999999996</c:v>
                </c:pt>
                <c:pt idx="351">
                  <c:v>94.492999999999995</c:v>
                </c:pt>
                <c:pt idx="352">
                  <c:v>95.14</c:v>
                </c:pt>
                <c:pt idx="353">
                  <c:v>95.132000000000005</c:v>
                </c:pt>
                <c:pt idx="354">
                  <c:v>97.126999999999995</c:v>
                </c:pt>
                <c:pt idx="355">
                  <c:v>97.272000000000006</c:v>
                </c:pt>
                <c:pt idx="356">
                  <c:v>96.173000000000002</c:v>
                </c:pt>
                <c:pt idx="357">
                  <c:v>95.578000000000003</c:v>
                </c:pt>
                <c:pt idx="358">
                  <c:v>96.156999999999996</c:v>
                </c:pt>
                <c:pt idx="359">
                  <c:v>97.284000000000006</c:v>
                </c:pt>
                <c:pt idx="360">
                  <c:v>97.478999999999999</c:v>
                </c:pt>
                <c:pt idx="361">
                  <c:v>97.75</c:v>
                </c:pt>
                <c:pt idx="362">
                  <c:v>96.13</c:v>
                </c:pt>
                <c:pt idx="363">
                  <c:v>98.516000000000005</c:v>
                </c:pt>
                <c:pt idx="364">
                  <c:v>98.915999999999997</c:v>
                </c:pt>
                <c:pt idx="365">
                  <c:v>99.376999999999995</c:v>
                </c:pt>
                <c:pt idx="366">
                  <c:v>97.352000000000004</c:v>
                </c:pt>
                <c:pt idx="367">
                  <c:v>98.272999999999996</c:v>
                </c:pt>
                <c:pt idx="368">
                  <c:v>96.388999999999996</c:v>
                </c:pt>
                <c:pt idx="369">
                  <c:v>97.39</c:v>
                </c:pt>
                <c:pt idx="370">
                  <c:v>98.132000000000005</c:v>
                </c:pt>
                <c:pt idx="371">
                  <c:v>99.048000000000002</c:v>
                </c:pt>
                <c:pt idx="372">
                  <c:v>99.016000000000005</c:v>
                </c:pt>
                <c:pt idx="373">
                  <c:v>98.343999999999994</c:v>
                </c:pt>
                <c:pt idx="374">
                  <c:v>97.391000000000005</c:v>
                </c:pt>
                <c:pt idx="375">
                  <c:v>93.349000000000004</c:v>
                </c:pt>
                <c:pt idx="376">
                  <c:v>92.144000000000005</c:v>
                </c:pt>
                <c:pt idx="377">
                  <c:v>93.885999999999996</c:v>
                </c:pt>
                <c:pt idx="378">
                  <c:v>94.037999999999997</c:v>
                </c:pt>
                <c:pt idx="379">
                  <c:v>91.869</c:v>
                </c:pt>
                <c:pt idx="380">
                  <c:v>89.936999999999998</c:v>
                </c:pt>
                <c:pt idx="381">
                  <c:v>90.584000000000003</c:v>
                </c:pt>
                <c:pt idx="382">
                  <c:v>90.879000000000005</c:v>
                </c:pt>
                <c:pt idx="383">
                  <c:v>93.231999999999999</c:v>
                </c:pt>
                <c:pt idx="384">
                  <c:v>91.28</c:v>
                </c:pt>
                <c:pt idx="385">
                  <c:v>90.031000000000006</c:v>
                </c:pt>
                <c:pt idx="386">
                  <c:v>92.436000000000007</c:v>
                </c:pt>
                <c:pt idx="387">
                  <c:v>92.174000000000007</c:v>
                </c:pt>
                <c:pt idx="388">
                  <c:v>92.626000000000005</c:v>
                </c:pt>
                <c:pt idx="389">
                  <c:v>94.23</c:v>
                </c:pt>
                <c:pt idx="390">
                  <c:v>94.123000000000005</c:v>
                </c:pt>
                <c:pt idx="391">
                  <c:v>95.994</c:v>
                </c:pt>
                <c:pt idx="392">
                  <c:v>95.968000000000004</c:v>
                </c:pt>
                <c:pt idx="393">
                  <c:v>96.54</c:v>
                </c:pt>
                <c:pt idx="394">
                  <c:v>96.706999999999994</c:v>
                </c:pt>
                <c:pt idx="395">
                  <c:v>98.311999999999998</c:v>
                </c:pt>
                <c:pt idx="396">
                  <c:v>102.959</c:v>
                </c:pt>
                <c:pt idx="397">
                  <c:v>101.752</c:v>
                </c:pt>
                <c:pt idx="398">
                  <c:v>104.685</c:v>
                </c:pt>
                <c:pt idx="399">
                  <c:v>105.90300000000001</c:v>
                </c:pt>
                <c:pt idx="400">
                  <c:v>108.7</c:v>
                </c:pt>
                <c:pt idx="401">
                  <c:v>112.117</c:v>
                </c:pt>
                <c:pt idx="402">
                  <c:v>111.527</c:v>
                </c:pt>
                <c:pt idx="403">
                  <c:v>105.95</c:v>
                </c:pt>
                <c:pt idx="404">
                  <c:v>103.52200000000001</c:v>
                </c:pt>
                <c:pt idx="405">
                  <c:v>102.09699999999999</c:v>
                </c:pt>
                <c:pt idx="406">
                  <c:v>104.869</c:v>
                </c:pt>
                <c:pt idx="407">
                  <c:v>102.506</c:v>
                </c:pt>
                <c:pt idx="408">
                  <c:v>101.65900000000001</c:v>
                </c:pt>
                <c:pt idx="409">
                  <c:v>104.32599999999999</c:v>
                </c:pt>
                <c:pt idx="410">
                  <c:v>102.91200000000001</c:v>
                </c:pt>
                <c:pt idx="411">
                  <c:v>101.855</c:v>
                </c:pt>
                <c:pt idx="412">
                  <c:v>103.619</c:v>
                </c:pt>
                <c:pt idx="413">
                  <c:v>106.224</c:v>
                </c:pt>
              </c:numCache>
            </c:numRef>
          </c:val>
          <c:extLst>
            <c:ext xmlns:c16="http://schemas.microsoft.com/office/drawing/2014/chart" uri="{C3380CC4-5D6E-409C-BE32-E72D297353CC}">
              <c16:uniqueId val="{00000000-55CD-4738-8C27-65D183C69C1D}"/>
            </c:ext>
          </c:extLst>
        </c:ser>
        <c:dLbls>
          <c:showLegendKey val="0"/>
          <c:showVal val="0"/>
          <c:showCatName val="0"/>
          <c:showSerName val="0"/>
          <c:showPercent val="0"/>
          <c:showBubbleSize val="0"/>
        </c:dLbls>
        <c:axId val="2057547344"/>
        <c:axId val="2057550256"/>
      </c:areaChart>
      <c:lineChart>
        <c:grouping val="standard"/>
        <c:varyColors val="0"/>
        <c:ser>
          <c:idx val="1"/>
          <c:order val="1"/>
          <c:tx>
            <c:strRef>
              <c:f>'2 - International'!$Q$9</c:f>
              <c:strCache>
                <c:ptCount val="1"/>
                <c:pt idx="0">
                  <c:v> Long-term Average:  106</c:v>
                </c:pt>
              </c:strCache>
            </c:strRef>
          </c:tx>
          <c:spPr>
            <a:ln w="19050" cap="rnd">
              <a:solidFill>
                <a:schemeClr val="accent5"/>
              </a:solidFill>
              <a:prstDash val="sysDash"/>
              <a:round/>
            </a:ln>
            <a:effectLst/>
          </c:spPr>
          <c:marker>
            <c:symbol val="none"/>
          </c:marker>
          <c:cat>
            <c:numRef>
              <c:f>'2 - International'!$O$10:$O$423</c:f>
              <c:numCache>
                <c:formatCode>m/d/yyyy</c:formatCode>
                <c:ptCount val="414"/>
                <c:pt idx="0">
                  <c:v>32626</c:v>
                </c:pt>
                <c:pt idx="1">
                  <c:v>32659</c:v>
                </c:pt>
                <c:pt idx="2">
                  <c:v>32689</c:v>
                </c:pt>
                <c:pt idx="3">
                  <c:v>32720</c:v>
                </c:pt>
                <c:pt idx="4">
                  <c:v>32751</c:v>
                </c:pt>
                <c:pt idx="5">
                  <c:v>32780</c:v>
                </c:pt>
                <c:pt idx="6">
                  <c:v>32812</c:v>
                </c:pt>
                <c:pt idx="7">
                  <c:v>32842</c:v>
                </c:pt>
                <c:pt idx="8">
                  <c:v>32871</c:v>
                </c:pt>
                <c:pt idx="9">
                  <c:v>32904</c:v>
                </c:pt>
                <c:pt idx="10">
                  <c:v>32932</c:v>
                </c:pt>
                <c:pt idx="11">
                  <c:v>32962</c:v>
                </c:pt>
                <c:pt idx="12">
                  <c:v>32993</c:v>
                </c:pt>
                <c:pt idx="13">
                  <c:v>33024</c:v>
                </c:pt>
                <c:pt idx="14">
                  <c:v>33053</c:v>
                </c:pt>
                <c:pt idx="15">
                  <c:v>33085</c:v>
                </c:pt>
                <c:pt idx="16">
                  <c:v>33116</c:v>
                </c:pt>
                <c:pt idx="17">
                  <c:v>33144</c:v>
                </c:pt>
                <c:pt idx="18">
                  <c:v>33177</c:v>
                </c:pt>
                <c:pt idx="19">
                  <c:v>33207</c:v>
                </c:pt>
                <c:pt idx="20">
                  <c:v>33238</c:v>
                </c:pt>
                <c:pt idx="21">
                  <c:v>33269</c:v>
                </c:pt>
                <c:pt idx="22">
                  <c:v>33297</c:v>
                </c:pt>
                <c:pt idx="23">
                  <c:v>33326</c:v>
                </c:pt>
                <c:pt idx="24">
                  <c:v>33358</c:v>
                </c:pt>
                <c:pt idx="25">
                  <c:v>33389</c:v>
                </c:pt>
                <c:pt idx="26">
                  <c:v>33417</c:v>
                </c:pt>
                <c:pt idx="27">
                  <c:v>33450</c:v>
                </c:pt>
                <c:pt idx="28">
                  <c:v>33480</c:v>
                </c:pt>
                <c:pt idx="29">
                  <c:v>33511</c:v>
                </c:pt>
                <c:pt idx="30">
                  <c:v>33542</c:v>
                </c:pt>
                <c:pt idx="31">
                  <c:v>33571</c:v>
                </c:pt>
                <c:pt idx="32">
                  <c:v>33603</c:v>
                </c:pt>
                <c:pt idx="33">
                  <c:v>33634</c:v>
                </c:pt>
                <c:pt idx="34">
                  <c:v>33662</c:v>
                </c:pt>
                <c:pt idx="35">
                  <c:v>33694</c:v>
                </c:pt>
                <c:pt idx="36">
                  <c:v>33724</c:v>
                </c:pt>
                <c:pt idx="37">
                  <c:v>33753</c:v>
                </c:pt>
                <c:pt idx="38">
                  <c:v>33785</c:v>
                </c:pt>
                <c:pt idx="39">
                  <c:v>33816</c:v>
                </c:pt>
                <c:pt idx="40">
                  <c:v>33847</c:v>
                </c:pt>
                <c:pt idx="41">
                  <c:v>33877</c:v>
                </c:pt>
                <c:pt idx="42">
                  <c:v>33907</c:v>
                </c:pt>
                <c:pt idx="43">
                  <c:v>33938</c:v>
                </c:pt>
                <c:pt idx="44">
                  <c:v>33969</c:v>
                </c:pt>
                <c:pt idx="45">
                  <c:v>33998</c:v>
                </c:pt>
                <c:pt idx="46">
                  <c:v>34026</c:v>
                </c:pt>
                <c:pt idx="47">
                  <c:v>34059</c:v>
                </c:pt>
                <c:pt idx="48">
                  <c:v>34089</c:v>
                </c:pt>
                <c:pt idx="49">
                  <c:v>34120</c:v>
                </c:pt>
                <c:pt idx="50">
                  <c:v>34150</c:v>
                </c:pt>
                <c:pt idx="51">
                  <c:v>34180</c:v>
                </c:pt>
                <c:pt idx="52">
                  <c:v>34212</c:v>
                </c:pt>
                <c:pt idx="53">
                  <c:v>34242</c:v>
                </c:pt>
                <c:pt idx="54">
                  <c:v>34271</c:v>
                </c:pt>
                <c:pt idx="55">
                  <c:v>34303</c:v>
                </c:pt>
                <c:pt idx="56">
                  <c:v>34334</c:v>
                </c:pt>
                <c:pt idx="57">
                  <c:v>34365</c:v>
                </c:pt>
                <c:pt idx="58">
                  <c:v>34393</c:v>
                </c:pt>
                <c:pt idx="59">
                  <c:v>34424</c:v>
                </c:pt>
                <c:pt idx="60">
                  <c:v>34453</c:v>
                </c:pt>
                <c:pt idx="61">
                  <c:v>34485</c:v>
                </c:pt>
                <c:pt idx="62">
                  <c:v>34515</c:v>
                </c:pt>
                <c:pt idx="63">
                  <c:v>34544</c:v>
                </c:pt>
                <c:pt idx="64">
                  <c:v>34577</c:v>
                </c:pt>
                <c:pt idx="65">
                  <c:v>34607</c:v>
                </c:pt>
                <c:pt idx="66">
                  <c:v>34638</c:v>
                </c:pt>
                <c:pt idx="67">
                  <c:v>34668</c:v>
                </c:pt>
                <c:pt idx="68">
                  <c:v>34698</c:v>
                </c:pt>
                <c:pt idx="69">
                  <c:v>34730</c:v>
                </c:pt>
                <c:pt idx="70">
                  <c:v>34758</c:v>
                </c:pt>
                <c:pt idx="71">
                  <c:v>34789</c:v>
                </c:pt>
                <c:pt idx="72">
                  <c:v>34817</c:v>
                </c:pt>
                <c:pt idx="73">
                  <c:v>34850</c:v>
                </c:pt>
                <c:pt idx="74">
                  <c:v>34880</c:v>
                </c:pt>
                <c:pt idx="75">
                  <c:v>34911</c:v>
                </c:pt>
                <c:pt idx="76">
                  <c:v>34942</c:v>
                </c:pt>
                <c:pt idx="77">
                  <c:v>34971</c:v>
                </c:pt>
                <c:pt idx="78">
                  <c:v>35003</c:v>
                </c:pt>
                <c:pt idx="79">
                  <c:v>35033</c:v>
                </c:pt>
                <c:pt idx="80">
                  <c:v>35062</c:v>
                </c:pt>
                <c:pt idx="81">
                  <c:v>35095</c:v>
                </c:pt>
                <c:pt idx="82">
                  <c:v>35124</c:v>
                </c:pt>
                <c:pt idx="83">
                  <c:v>35153</c:v>
                </c:pt>
                <c:pt idx="84">
                  <c:v>35185</c:v>
                </c:pt>
                <c:pt idx="85">
                  <c:v>35216</c:v>
                </c:pt>
                <c:pt idx="86">
                  <c:v>35244</c:v>
                </c:pt>
                <c:pt idx="87">
                  <c:v>35277</c:v>
                </c:pt>
                <c:pt idx="88">
                  <c:v>35307</c:v>
                </c:pt>
                <c:pt idx="89">
                  <c:v>35338</c:v>
                </c:pt>
                <c:pt idx="90">
                  <c:v>35369</c:v>
                </c:pt>
                <c:pt idx="91">
                  <c:v>35398</c:v>
                </c:pt>
                <c:pt idx="92">
                  <c:v>35430</c:v>
                </c:pt>
                <c:pt idx="93">
                  <c:v>35461</c:v>
                </c:pt>
                <c:pt idx="94">
                  <c:v>35489</c:v>
                </c:pt>
                <c:pt idx="95">
                  <c:v>35520</c:v>
                </c:pt>
                <c:pt idx="96">
                  <c:v>35550</c:v>
                </c:pt>
                <c:pt idx="97">
                  <c:v>35580</c:v>
                </c:pt>
                <c:pt idx="98">
                  <c:v>35611</c:v>
                </c:pt>
                <c:pt idx="99">
                  <c:v>35642</c:v>
                </c:pt>
                <c:pt idx="100">
                  <c:v>35671</c:v>
                </c:pt>
                <c:pt idx="101">
                  <c:v>35703</c:v>
                </c:pt>
                <c:pt idx="102">
                  <c:v>35734</c:v>
                </c:pt>
                <c:pt idx="103">
                  <c:v>35762</c:v>
                </c:pt>
                <c:pt idx="104">
                  <c:v>35795</c:v>
                </c:pt>
                <c:pt idx="105">
                  <c:v>35825</c:v>
                </c:pt>
                <c:pt idx="106">
                  <c:v>35853</c:v>
                </c:pt>
                <c:pt idx="107">
                  <c:v>35885</c:v>
                </c:pt>
                <c:pt idx="108">
                  <c:v>35915</c:v>
                </c:pt>
                <c:pt idx="109">
                  <c:v>35944</c:v>
                </c:pt>
                <c:pt idx="110">
                  <c:v>35976</c:v>
                </c:pt>
                <c:pt idx="111">
                  <c:v>36007</c:v>
                </c:pt>
                <c:pt idx="112">
                  <c:v>36038</c:v>
                </c:pt>
                <c:pt idx="113">
                  <c:v>36068</c:v>
                </c:pt>
                <c:pt idx="114">
                  <c:v>36098</c:v>
                </c:pt>
                <c:pt idx="115">
                  <c:v>36129</c:v>
                </c:pt>
                <c:pt idx="116">
                  <c:v>36160</c:v>
                </c:pt>
                <c:pt idx="117">
                  <c:v>36189</c:v>
                </c:pt>
                <c:pt idx="118">
                  <c:v>36217</c:v>
                </c:pt>
                <c:pt idx="119">
                  <c:v>36250</c:v>
                </c:pt>
                <c:pt idx="120">
                  <c:v>36280</c:v>
                </c:pt>
                <c:pt idx="121">
                  <c:v>36311</c:v>
                </c:pt>
                <c:pt idx="122">
                  <c:v>36341</c:v>
                </c:pt>
                <c:pt idx="123">
                  <c:v>36371</c:v>
                </c:pt>
                <c:pt idx="124">
                  <c:v>36403</c:v>
                </c:pt>
                <c:pt idx="125">
                  <c:v>36433</c:v>
                </c:pt>
                <c:pt idx="126">
                  <c:v>36462</c:v>
                </c:pt>
                <c:pt idx="127">
                  <c:v>36494</c:v>
                </c:pt>
                <c:pt idx="128">
                  <c:v>36525</c:v>
                </c:pt>
                <c:pt idx="129">
                  <c:v>36556</c:v>
                </c:pt>
                <c:pt idx="130">
                  <c:v>36585</c:v>
                </c:pt>
                <c:pt idx="131">
                  <c:v>36616</c:v>
                </c:pt>
                <c:pt idx="132">
                  <c:v>36644</c:v>
                </c:pt>
                <c:pt idx="133">
                  <c:v>36677</c:v>
                </c:pt>
                <c:pt idx="134">
                  <c:v>36707</c:v>
                </c:pt>
                <c:pt idx="135">
                  <c:v>36738</c:v>
                </c:pt>
                <c:pt idx="136">
                  <c:v>36769</c:v>
                </c:pt>
                <c:pt idx="137">
                  <c:v>36798</c:v>
                </c:pt>
                <c:pt idx="138">
                  <c:v>36830</c:v>
                </c:pt>
                <c:pt idx="139">
                  <c:v>36860</c:v>
                </c:pt>
                <c:pt idx="140">
                  <c:v>36889</c:v>
                </c:pt>
                <c:pt idx="141">
                  <c:v>36922</c:v>
                </c:pt>
                <c:pt idx="142">
                  <c:v>36950</c:v>
                </c:pt>
                <c:pt idx="143">
                  <c:v>36980</c:v>
                </c:pt>
                <c:pt idx="144">
                  <c:v>37011</c:v>
                </c:pt>
                <c:pt idx="145">
                  <c:v>37042</c:v>
                </c:pt>
                <c:pt idx="146">
                  <c:v>37071</c:v>
                </c:pt>
                <c:pt idx="147">
                  <c:v>37103</c:v>
                </c:pt>
                <c:pt idx="148">
                  <c:v>37134</c:v>
                </c:pt>
                <c:pt idx="149">
                  <c:v>37162</c:v>
                </c:pt>
                <c:pt idx="150">
                  <c:v>37195</c:v>
                </c:pt>
                <c:pt idx="151">
                  <c:v>37225</c:v>
                </c:pt>
                <c:pt idx="152">
                  <c:v>37256</c:v>
                </c:pt>
                <c:pt idx="153">
                  <c:v>37287</c:v>
                </c:pt>
                <c:pt idx="154">
                  <c:v>37315</c:v>
                </c:pt>
                <c:pt idx="155">
                  <c:v>37344</c:v>
                </c:pt>
                <c:pt idx="156">
                  <c:v>37376</c:v>
                </c:pt>
                <c:pt idx="157">
                  <c:v>37407</c:v>
                </c:pt>
                <c:pt idx="158">
                  <c:v>37435</c:v>
                </c:pt>
                <c:pt idx="159">
                  <c:v>37468</c:v>
                </c:pt>
                <c:pt idx="160">
                  <c:v>37498</c:v>
                </c:pt>
                <c:pt idx="161">
                  <c:v>37529</c:v>
                </c:pt>
                <c:pt idx="162">
                  <c:v>37560</c:v>
                </c:pt>
                <c:pt idx="163">
                  <c:v>37589</c:v>
                </c:pt>
                <c:pt idx="164">
                  <c:v>37621</c:v>
                </c:pt>
                <c:pt idx="165">
                  <c:v>37652</c:v>
                </c:pt>
                <c:pt idx="166">
                  <c:v>37680</c:v>
                </c:pt>
                <c:pt idx="167">
                  <c:v>37711</c:v>
                </c:pt>
                <c:pt idx="168">
                  <c:v>37741</c:v>
                </c:pt>
                <c:pt idx="169">
                  <c:v>37771</c:v>
                </c:pt>
                <c:pt idx="170">
                  <c:v>37802</c:v>
                </c:pt>
                <c:pt idx="171">
                  <c:v>37833</c:v>
                </c:pt>
                <c:pt idx="172">
                  <c:v>37862</c:v>
                </c:pt>
                <c:pt idx="173">
                  <c:v>37894</c:v>
                </c:pt>
                <c:pt idx="174">
                  <c:v>37925</c:v>
                </c:pt>
                <c:pt idx="175">
                  <c:v>37953</c:v>
                </c:pt>
                <c:pt idx="176">
                  <c:v>37986</c:v>
                </c:pt>
                <c:pt idx="177">
                  <c:v>38016</c:v>
                </c:pt>
                <c:pt idx="178">
                  <c:v>38044</c:v>
                </c:pt>
                <c:pt idx="179">
                  <c:v>38077</c:v>
                </c:pt>
                <c:pt idx="180">
                  <c:v>38107</c:v>
                </c:pt>
                <c:pt idx="181">
                  <c:v>38138</c:v>
                </c:pt>
                <c:pt idx="182">
                  <c:v>38168</c:v>
                </c:pt>
                <c:pt idx="183">
                  <c:v>38198</c:v>
                </c:pt>
                <c:pt idx="184">
                  <c:v>38230</c:v>
                </c:pt>
                <c:pt idx="185">
                  <c:v>38260</c:v>
                </c:pt>
                <c:pt idx="186">
                  <c:v>38289</c:v>
                </c:pt>
                <c:pt idx="187">
                  <c:v>38321</c:v>
                </c:pt>
                <c:pt idx="188">
                  <c:v>38352</c:v>
                </c:pt>
                <c:pt idx="189">
                  <c:v>38383</c:v>
                </c:pt>
                <c:pt idx="190">
                  <c:v>38411</c:v>
                </c:pt>
                <c:pt idx="191">
                  <c:v>38442</c:v>
                </c:pt>
                <c:pt idx="192">
                  <c:v>38471</c:v>
                </c:pt>
                <c:pt idx="193">
                  <c:v>38503</c:v>
                </c:pt>
                <c:pt idx="194">
                  <c:v>38533</c:v>
                </c:pt>
                <c:pt idx="195">
                  <c:v>38562</c:v>
                </c:pt>
                <c:pt idx="196">
                  <c:v>38595</c:v>
                </c:pt>
                <c:pt idx="197">
                  <c:v>38625</c:v>
                </c:pt>
                <c:pt idx="198">
                  <c:v>38656</c:v>
                </c:pt>
                <c:pt idx="199">
                  <c:v>38686</c:v>
                </c:pt>
                <c:pt idx="200">
                  <c:v>38716</c:v>
                </c:pt>
                <c:pt idx="201">
                  <c:v>38748</c:v>
                </c:pt>
                <c:pt idx="202">
                  <c:v>38776</c:v>
                </c:pt>
                <c:pt idx="203">
                  <c:v>38807</c:v>
                </c:pt>
                <c:pt idx="204">
                  <c:v>38835</c:v>
                </c:pt>
                <c:pt idx="205">
                  <c:v>38868</c:v>
                </c:pt>
                <c:pt idx="206">
                  <c:v>38898</c:v>
                </c:pt>
                <c:pt idx="207">
                  <c:v>38929</c:v>
                </c:pt>
                <c:pt idx="208">
                  <c:v>38960</c:v>
                </c:pt>
                <c:pt idx="209">
                  <c:v>38989</c:v>
                </c:pt>
                <c:pt idx="210">
                  <c:v>39021</c:v>
                </c:pt>
                <c:pt idx="211">
                  <c:v>39051</c:v>
                </c:pt>
                <c:pt idx="212">
                  <c:v>39080</c:v>
                </c:pt>
                <c:pt idx="213">
                  <c:v>39113</c:v>
                </c:pt>
                <c:pt idx="214">
                  <c:v>39141</c:v>
                </c:pt>
                <c:pt idx="215">
                  <c:v>39171</c:v>
                </c:pt>
                <c:pt idx="216">
                  <c:v>39202</c:v>
                </c:pt>
                <c:pt idx="217">
                  <c:v>39233</c:v>
                </c:pt>
                <c:pt idx="218">
                  <c:v>39262</c:v>
                </c:pt>
                <c:pt idx="219">
                  <c:v>39294</c:v>
                </c:pt>
                <c:pt idx="220">
                  <c:v>39325</c:v>
                </c:pt>
                <c:pt idx="221">
                  <c:v>39353</c:v>
                </c:pt>
                <c:pt idx="222">
                  <c:v>39386</c:v>
                </c:pt>
                <c:pt idx="223">
                  <c:v>39416</c:v>
                </c:pt>
                <c:pt idx="224">
                  <c:v>39447</c:v>
                </c:pt>
                <c:pt idx="225">
                  <c:v>39478</c:v>
                </c:pt>
                <c:pt idx="226">
                  <c:v>39507</c:v>
                </c:pt>
                <c:pt idx="227">
                  <c:v>39538</c:v>
                </c:pt>
                <c:pt idx="228">
                  <c:v>39568</c:v>
                </c:pt>
                <c:pt idx="229">
                  <c:v>39598</c:v>
                </c:pt>
                <c:pt idx="230">
                  <c:v>39629</c:v>
                </c:pt>
                <c:pt idx="231">
                  <c:v>39660</c:v>
                </c:pt>
                <c:pt idx="232">
                  <c:v>39689</c:v>
                </c:pt>
                <c:pt idx="233">
                  <c:v>39721</c:v>
                </c:pt>
                <c:pt idx="234">
                  <c:v>39752</c:v>
                </c:pt>
                <c:pt idx="235">
                  <c:v>39780</c:v>
                </c:pt>
                <c:pt idx="236">
                  <c:v>39813</c:v>
                </c:pt>
                <c:pt idx="237">
                  <c:v>39843</c:v>
                </c:pt>
                <c:pt idx="238">
                  <c:v>39871</c:v>
                </c:pt>
                <c:pt idx="239">
                  <c:v>39903</c:v>
                </c:pt>
                <c:pt idx="240">
                  <c:v>39933</c:v>
                </c:pt>
                <c:pt idx="241">
                  <c:v>39962</c:v>
                </c:pt>
                <c:pt idx="242">
                  <c:v>39994</c:v>
                </c:pt>
                <c:pt idx="243">
                  <c:v>40025</c:v>
                </c:pt>
                <c:pt idx="244">
                  <c:v>40056</c:v>
                </c:pt>
                <c:pt idx="245">
                  <c:v>40086</c:v>
                </c:pt>
                <c:pt idx="246">
                  <c:v>40116</c:v>
                </c:pt>
                <c:pt idx="247">
                  <c:v>40147</c:v>
                </c:pt>
                <c:pt idx="248">
                  <c:v>40178</c:v>
                </c:pt>
                <c:pt idx="249">
                  <c:v>40207</c:v>
                </c:pt>
                <c:pt idx="250">
                  <c:v>40235</c:v>
                </c:pt>
                <c:pt idx="251">
                  <c:v>40268</c:v>
                </c:pt>
                <c:pt idx="252">
                  <c:v>40298</c:v>
                </c:pt>
                <c:pt idx="253">
                  <c:v>40329</c:v>
                </c:pt>
                <c:pt idx="254">
                  <c:v>40359</c:v>
                </c:pt>
                <c:pt idx="255">
                  <c:v>40389</c:v>
                </c:pt>
                <c:pt idx="256">
                  <c:v>40421</c:v>
                </c:pt>
                <c:pt idx="257">
                  <c:v>40451</c:v>
                </c:pt>
                <c:pt idx="258">
                  <c:v>40480</c:v>
                </c:pt>
                <c:pt idx="259">
                  <c:v>40512</c:v>
                </c:pt>
                <c:pt idx="260">
                  <c:v>40543</c:v>
                </c:pt>
                <c:pt idx="261">
                  <c:v>40574</c:v>
                </c:pt>
                <c:pt idx="262">
                  <c:v>40602</c:v>
                </c:pt>
                <c:pt idx="263">
                  <c:v>40633</c:v>
                </c:pt>
                <c:pt idx="264">
                  <c:v>40662</c:v>
                </c:pt>
                <c:pt idx="265">
                  <c:v>40694</c:v>
                </c:pt>
                <c:pt idx="266">
                  <c:v>40724</c:v>
                </c:pt>
                <c:pt idx="267">
                  <c:v>40753</c:v>
                </c:pt>
                <c:pt idx="268">
                  <c:v>40786</c:v>
                </c:pt>
                <c:pt idx="269">
                  <c:v>40816</c:v>
                </c:pt>
                <c:pt idx="270">
                  <c:v>40847</c:v>
                </c:pt>
                <c:pt idx="271">
                  <c:v>40877</c:v>
                </c:pt>
                <c:pt idx="272">
                  <c:v>40907</c:v>
                </c:pt>
                <c:pt idx="273">
                  <c:v>40939</c:v>
                </c:pt>
                <c:pt idx="274">
                  <c:v>40968</c:v>
                </c:pt>
                <c:pt idx="275">
                  <c:v>40998</c:v>
                </c:pt>
                <c:pt idx="276">
                  <c:v>41029</c:v>
                </c:pt>
                <c:pt idx="277">
                  <c:v>41060</c:v>
                </c:pt>
                <c:pt idx="278">
                  <c:v>41089</c:v>
                </c:pt>
                <c:pt idx="279">
                  <c:v>41121</c:v>
                </c:pt>
                <c:pt idx="280">
                  <c:v>41152</c:v>
                </c:pt>
                <c:pt idx="281">
                  <c:v>41180</c:v>
                </c:pt>
                <c:pt idx="282">
                  <c:v>41213</c:v>
                </c:pt>
                <c:pt idx="283">
                  <c:v>41243</c:v>
                </c:pt>
                <c:pt idx="284">
                  <c:v>41274</c:v>
                </c:pt>
                <c:pt idx="285">
                  <c:v>41305</c:v>
                </c:pt>
                <c:pt idx="286">
                  <c:v>41333</c:v>
                </c:pt>
                <c:pt idx="287">
                  <c:v>41362</c:v>
                </c:pt>
                <c:pt idx="288">
                  <c:v>41394</c:v>
                </c:pt>
                <c:pt idx="289">
                  <c:v>41425</c:v>
                </c:pt>
                <c:pt idx="290">
                  <c:v>41453</c:v>
                </c:pt>
                <c:pt idx="291">
                  <c:v>41486</c:v>
                </c:pt>
                <c:pt idx="292">
                  <c:v>41516</c:v>
                </c:pt>
                <c:pt idx="293">
                  <c:v>41547</c:v>
                </c:pt>
                <c:pt idx="294">
                  <c:v>41578</c:v>
                </c:pt>
                <c:pt idx="295">
                  <c:v>41607</c:v>
                </c:pt>
                <c:pt idx="296">
                  <c:v>41639</c:v>
                </c:pt>
                <c:pt idx="297">
                  <c:v>41670</c:v>
                </c:pt>
                <c:pt idx="298">
                  <c:v>41698</c:v>
                </c:pt>
                <c:pt idx="299">
                  <c:v>41729</c:v>
                </c:pt>
                <c:pt idx="300">
                  <c:v>41759</c:v>
                </c:pt>
                <c:pt idx="301">
                  <c:v>41789</c:v>
                </c:pt>
                <c:pt idx="302">
                  <c:v>41820</c:v>
                </c:pt>
                <c:pt idx="303">
                  <c:v>41851</c:v>
                </c:pt>
                <c:pt idx="304">
                  <c:v>41880</c:v>
                </c:pt>
                <c:pt idx="305">
                  <c:v>41912</c:v>
                </c:pt>
                <c:pt idx="306">
                  <c:v>41943</c:v>
                </c:pt>
                <c:pt idx="307">
                  <c:v>41971</c:v>
                </c:pt>
                <c:pt idx="308">
                  <c:v>42004</c:v>
                </c:pt>
                <c:pt idx="309">
                  <c:v>42034</c:v>
                </c:pt>
                <c:pt idx="310">
                  <c:v>42062</c:v>
                </c:pt>
                <c:pt idx="311">
                  <c:v>42094</c:v>
                </c:pt>
                <c:pt idx="312">
                  <c:v>42124</c:v>
                </c:pt>
                <c:pt idx="313">
                  <c:v>42153</c:v>
                </c:pt>
                <c:pt idx="314">
                  <c:v>42185</c:v>
                </c:pt>
                <c:pt idx="315">
                  <c:v>42216</c:v>
                </c:pt>
                <c:pt idx="316">
                  <c:v>42247</c:v>
                </c:pt>
                <c:pt idx="317">
                  <c:v>42277</c:v>
                </c:pt>
                <c:pt idx="318">
                  <c:v>42307</c:v>
                </c:pt>
                <c:pt idx="319">
                  <c:v>42338</c:v>
                </c:pt>
                <c:pt idx="320">
                  <c:v>42369</c:v>
                </c:pt>
                <c:pt idx="321">
                  <c:v>42398</c:v>
                </c:pt>
                <c:pt idx="322">
                  <c:v>42429</c:v>
                </c:pt>
                <c:pt idx="323">
                  <c:v>42460</c:v>
                </c:pt>
                <c:pt idx="324">
                  <c:v>42489</c:v>
                </c:pt>
                <c:pt idx="325">
                  <c:v>42521</c:v>
                </c:pt>
                <c:pt idx="326">
                  <c:v>42551</c:v>
                </c:pt>
                <c:pt idx="327">
                  <c:v>42580</c:v>
                </c:pt>
                <c:pt idx="328">
                  <c:v>42613</c:v>
                </c:pt>
                <c:pt idx="329">
                  <c:v>42643</c:v>
                </c:pt>
                <c:pt idx="330">
                  <c:v>42674</c:v>
                </c:pt>
                <c:pt idx="331">
                  <c:v>42704</c:v>
                </c:pt>
                <c:pt idx="332">
                  <c:v>42734</c:v>
                </c:pt>
                <c:pt idx="333">
                  <c:v>42766</c:v>
                </c:pt>
                <c:pt idx="334">
                  <c:v>42794</c:v>
                </c:pt>
                <c:pt idx="335">
                  <c:v>42825</c:v>
                </c:pt>
                <c:pt idx="336">
                  <c:v>42853</c:v>
                </c:pt>
                <c:pt idx="337">
                  <c:v>42886</c:v>
                </c:pt>
                <c:pt idx="338">
                  <c:v>42916</c:v>
                </c:pt>
                <c:pt idx="339">
                  <c:v>42947</c:v>
                </c:pt>
                <c:pt idx="340">
                  <c:v>42978</c:v>
                </c:pt>
                <c:pt idx="341">
                  <c:v>43007</c:v>
                </c:pt>
                <c:pt idx="342">
                  <c:v>43039</c:v>
                </c:pt>
                <c:pt idx="343">
                  <c:v>43069</c:v>
                </c:pt>
                <c:pt idx="344">
                  <c:v>43098</c:v>
                </c:pt>
                <c:pt idx="345">
                  <c:v>43131</c:v>
                </c:pt>
                <c:pt idx="346">
                  <c:v>43159</c:v>
                </c:pt>
                <c:pt idx="347">
                  <c:v>43189</c:v>
                </c:pt>
                <c:pt idx="348">
                  <c:v>43220</c:v>
                </c:pt>
                <c:pt idx="349">
                  <c:v>43251</c:v>
                </c:pt>
                <c:pt idx="350">
                  <c:v>43280</c:v>
                </c:pt>
                <c:pt idx="351">
                  <c:v>43312</c:v>
                </c:pt>
                <c:pt idx="352">
                  <c:v>43343</c:v>
                </c:pt>
                <c:pt idx="353">
                  <c:v>43371</c:v>
                </c:pt>
                <c:pt idx="354">
                  <c:v>43404</c:v>
                </c:pt>
                <c:pt idx="355">
                  <c:v>43434</c:v>
                </c:pt>
                <c:pt idx="356">
                  <c:v>43465</c:v>
                </c:pt>
                <c:pt idx="357">
                  <c:v>43496</c:v>
                </c:pt>
                <c:pt idx="358">
                  <c:v>43524</c:v>
                </c:pt>
                <c:pt idx="359">
                  <c:v>43553</c:v>
                </c:pt>
                <c:pt idx="360">
                  <c:v>43585</c:v>
                </c:pt>
                <c:pt idx="361">
                  <c:v>43616</c:v>
                </c:pt>
                <c:pt idx="362">
                  <c:v>43644</c:v>
                </c:pt>
                <c:pt idx="363">
                  <c:v>43677</c:v>
                </c:pt>
                <c:pt idx="364">
                  <c:v>43707</c:v>
                </c:pt>
                <c:pt idx="365">
                  <c:v>43738</c:v>
                </c:pt>
                <c:pt idx="366">
                  <c:v>43769</c:v>
                </c:pt>
                <c:pt idx="367">
                  <c:v>43798</c:v>
                </c:pt>
                <c:pt idx="368">
                  <c:v>43830</c:v>
                </c:pt>
                <c:pt idx="369">
                  <c:v>43861</c:v>
                </c:pt>
                <c:pt idx="370">
                  <c:v>43889</c:v>
                </c:pt>
                <c:pt idx="371">
                  <c:v>43921</c:v>
                </c:pt>
                <c:pt idx="372">
                  <c:v>43951</c:v>
                </c:pt>
                <c:pt idx="373">
                  <c:v>43980</c:v>
                </c:pt>
                <c:pt idx="374">
                  <c:v>44012</c:v>
                </c:pt>
                <c:pt idx="375">
                  <c:v>44043</c:v>
                </c:pt>
                <c:pt idx="376">
                  <c:v>44074</c:v>
                </c:pt>
                <c:pt idx="377">
                  <c:v>44104</c:v>
                </c:pt>
                <c:pt idx="378">
                  <c:v>44134</c:v>
                </c:pt>
                <c:pt idx="379">
                  <c:v>44165</c:v>
                </c:pt>
                <c:pt idx="380">
                  <c:v>44196</c:v>
                </c:pt>
                <c:pt idx="381">
                  <c:v>44225</c:v>
                </c:pt>
                <c:pt idx="382">
                  <c:v>44253</c:v>
                </c:pt>
                <c:pt idx="383">
                  <c:v>44286</c:v>
                </c:pt>
                <c:pt idx="384">
                  <c:v>44316</c:v>
                </c:pt>
                <c:pt idx="385">
                  <c:v>44347</c:v>
                </c:pt>
                <c:pt idx="386">
                  <c:v>44377</c:v>
                </c:pt>
                <c:pt idx="387">
                  <c:v>44407</c:v>
                </c:pt>
                <c:pt idx="388">
                  <c:v>44439</c:v>
                </c:pt>
                <c:pt idx="389">
                  <c:v>44469</c:v>
                </c:pt>
                <c:pt idx="390">
                  <c:v>44498</c:v>
                </c:pt>
                <c:pt idx="391">
                  <c:v>44530</c:v>
                </c:pt>
                <c:pt idx="392">
                  <c:v>44561</c:v>
                </c:pt>
                <c:pt idx="393">
                  <c:v>44592</c:v>
                </c:pt>
                <c:pt idx="394">
                  <c:v>44620</c:v>
                </c:pt>
                <c:pt idx="395">
                  <c:v>44651</c:v>
                </c:pt>
                <c:pt idx="396">
                  <c:v>44680</c:v>
                </c:pt>
                <c:pt idx="397">
                  <c:v>44712</c:v>
                </c:pt>
                <c:pt idx="398">
                  <c:v>44742</c:v>
                </c:pt>
                <c:pt idx="399">
                  <c:v>44771</c:v>
                </c:pt>
                <c:pt idx="400">
                  <c:v>44804</c:v>
                </c:pt>
                <c:pt idx="401">
                  <c:v>44834</c:v>
                </c:pt>
                <c:pt idx="402">
                  <c:v>44865</c:v>
                </c:pt>
                <c:pt idx="403">
                  <c:v>44895</c:v>
                </c:pt>
                <c:pt idx="404">
                  <c:v>44925</c:v>
                </c:pt>
                <c:pt idx="405">
                  <c:v>44957</c:v>
                </c:pt>
                <c:pt idx="406">
                  <c:v>44985</c:v>
                </c:pt>
                <c:pt idx="407">
                  <c:v>45016</c:v>
                </c:pt>
                <c:pt idx="408">
                  <c:v>45044</c:v>
                </c:pt>
                <c:pt idx="409">
                  <c:v>45077</c:v>
                </c:pt>
                <c:pt idx="410">
                  <c:v>45107</c:v>
                </c:pt>
                <c:pt idx="411">
                  <c:v>45138</c:v>
                </c:pt>
                <c:pt idx="412">
                  <c:v>45169</c:v>
                </c:pt>
                <c:pt idx="413">
                  <c:v>45198</c:v>
                </c:pt>
              </c:numCache>
            </c:numRef>
          </c:cat>
          <c:val>
            <c:numRef>
              <c:f>'2 - International'!$Q$10:$Q$423</c:f>
              <c:numCache>
                <c:formatCode>0</c:formatCode>
                <c:ptCount val="414"/>
                <c:pt idx="0">
                  <c:v>91.963707729468624</c:v>
                </c:pt>
                <c:pt idx="1">
                  <c:v>91.963707729468624</c:v>
                </c:pt>
                <c:pt idx="2">
                  <c:v>91.963707729468624</c:v>
                </c:pt>
                <c:pt idx="3">
                  <c:v>91.963707729468624</c:v>
                </c:pt>
                <c:pt idx="4">
                  <c:v>91.963707729468624</c:v>
                </c:pt>
                <c:pt idx="5">
                  <c:v>91.963707729468624</c:v>
                </c:pt>
                <c:pt idx="6">
                  <c:v>91.963707729468624</c:v>
                </c:pt>
                <c:pt idx="7">
                  <c:v>91.963707729468624</c:v>
                </c:pt>
                <c:pt idx="8">
                  <c:v>91.963707729468624</c:v>
                </c:pt>
                <c:pt idx="9">
                  <c:v>91.963707729468624</c:v>
                </c:pt>
                <c:pt idx="10">
                  <c:v>91.963707729468624</c:v>
                </c:pt>
                <c:pt idx="11">
                  <c:v>91.963707729468624</c:v>
                </c:pt>
                <c:pt idx="12">
                  <c:v>91.963707729468624</c:v>
                </c:pt>
                <c:pt idx="13">
                  <c:v>91.963707729468624</c:v>
                </c:pt>
                <c:pt idx="14">
                  <c:v>91.963707729468624</c:v>
                </c:pt>
                <c:pt idx="15">
                  <c:v>91.963707729468624</c:v>
                </c:pt>
                <c:pt idx="16">
                  <c:v>91.963707729468624</c:v>
                </c:pt>
                <c:pt idx="17">
                  <c:v>91.963707729468624</c:v>
                </c:pt>
                <c:pt idx="18">
                  <c:v>91.963707729468624</c:v>
                </c:pt>
                <c:pt idx="19">
                  <c:v>91.963707729468624</c:v>
                </c:pt>
                <c:pt idx="20">
                  <c:v>91.963707729468624</c:v>
                </c:pt>
                <c:pt idx="21">
                  <c:v>91.963707729468624</c:v>
                </c:pt>
                <c:pt idx="22">
                  <c:v>91.963707729468624</c:v>
                </c:pt>
                <c:pt idx="23">
                  <c:v>91.963707729468624</c:v>
                </c:pt>
                <c:pt idx="24">
                  <c:v>91.963707729468624</c:v>
                </c:pt>
                <c:pt idx="25">
                  <c:v>91.963707729468624</c:v>
                </c:pt>
                <c:pt idx="26">
                  <c:v>91.963707729468624</c:v>
                </c:pt>
                <c:pt idx="27">
                  <c:v>91.963707729468624</c:v>
                </c:pt>
                <c:pt idx="28">
                  <c:v>91.963707729468624</c:v>
                </c:pt>
                <c:pt idx="29">
                  <c:v>91.963707729468624</c:v>
                </c:pt>
                <c:pt idx="30">
                  <c:v>91.963707729468624</c:v>
                </c:pt>
                <c:pt idx="31">
                  <c:v>91.963707729468624</c:v>
                </c:pt>
                <c:pt idx="32">
                  <c:v>91.963707729468624</c:v>
                </c:pt>
                <c:pt idx="33">
                  <c:v>91.963707729468624</c:v>
                </c:pt>
                <c:pt idx="34">
                  <c:v>91.963707729468624</c:v>
                </c:pt>
                <c:pt idx="35">
                  <c:v>91.963707729468624</c:v>
                </c:pt>
                <c:pt idx="36">
                  <c:v>91.963707729468624</c:v>
                </c:pt>
                <c:pt idx="37">
                  <c:v>91.963707729468624</c:v>
                </c:pt>
                <c:pt idx="38">
                  <c:v>91.963707729468624</c:v>
                </c:pt>
                <c:pt idx="39">
                  <c:v>91.963707729468624</c:v>
                </c:pt>
                <c:pt idx="40">
                  <c:v>91.963707729468624</c:v>
                </c:pt>
                <c:pt idx="41">
                  <c:v>91.963707729468624</c:v>
                </c:pt>
                <c:pt idx="42">
                  <c:v>91.963707729468624</c:v>
                </c:pt>
                <c:pt idx="43">
                  <c:v>91.963707729468624</c:v>
                </c:pt>
                <c:pt idx="44">
                  <c:v>91.963707729468624</c:v>
                </c:pt>
                <c:pt idx="45">
                  <c:v>91.963707729468624</c:v>
                </c:pt>
                <c:pt idx="46">
                  <c:v>91.963707729468624</c:v>
                </c:pt>
                <c:pt idx="47">
                  <c:v>91.963707729468624</c:v>
                </c:pt>
                <c:pt idx="48">
                  <c:v>91.963707729468624</c:v>
                </c:pt>
                <c:pt idx="49">
                  <c:v>91.963707729468624</c:v>
                </c:pt>
                <c:pt idx="50">
                  <c:v>91.963707729468624</c:v>
                </c:pt>
                <c:pt idx="51">
                  <c:v>91.963707729468624</c:v>
                </c:pt>
                <c:pt idx="52">
                  <c:v>91.963707729468624</c:v>
                </c:pt>
                <c:pt idx="53">
                  <c:v>91.963707729468624</c:v>
                </c:pt>
                <c:pt idx="54">
                  <c:v>91.963707729468624</c:v>
                </c:pt>
                <c:pt idx="55">
                  <c:v>91.963707729468624</c:v>
                </c:pt>
                <c:pt idx="56">
                  <c:v>91.963707729468624</c:v>
                </c:pt>
                <c:pt idx="57">
                  <c:v>91.963707729468624</c:v>
                </c:pt>
                <c:pt idx="58">
                  <c:v>91.963707729468624</c:v>
                </c:pt>
                <c:pt idx="59">
                  <c:v>91.963707729468624</c:v>
                </c:pt>
                <c:pt idx="60">
                  <c:v>91.963707729468624</c:v>
                </c:pt>
                <c:pt idx="61">
                  <c:v>91.963707729468624</c:v>
                </c:pt>
                <c:pt idx="62">
                  <c:v>91.963707729468624</c:v>
                </c:pt>
                <c:pt idx="63">
                  <c:v>91.963707729468624</c:v>
                </c:pt>
                <c:pt idx="64">
                  <c:v>91.963707729468624</c:v>
                </c:pt>
                <c:pt idx="65">
                  <c:v>91.963707729468624</c:v>
                </c:pt>
                <c:pt idx="66">
                  <c:v>91.963707729468624</c:v>
                </c:pt>
                <c:pt idx="67">
                  <c:v>91.963707729468624</c:v>
                </c:pt>
                <c:pt idx="68">
                  <c:v>91.963707729468624</c:v>
                </c:pt>
                <c:pt idx="69">
                  <c:v>91.963707729468624</c:v>
                </c:pt>
                <c:pt idx="70">
                  <c:v>91.963707729468624</c:v>
                </c:pt>
                <c:pt idx="71">
                  <c:v>91.963707729468624</c:v>
                </c:pt>
                <c:pt idx="72">
                  <c:v>91.963707729468624</c:v>
                </c:pt>
                <c:pt idx="73">
                  <c:v>91.963707729468624</c:v>
                </c:pt>
                <c:pt idx="74">
                  <c:v>91.963707729468624</c:v>
                </c:pt>
                <c:pt idx="75">
                  <c:v>91.963707729468624</c:v>
                </c:pt>
                <c:pt idx="76">
                  <c:v>91.963707729468624</c:v>
                </c:pt>
                <c:pt idx="77">
                  <c:v>91.963707729468624</c:v>
                </c:pt>
                <c:pt idx="78">
                  <c:v>91.963707729468624</c:v>
                </c:pt>
                <c:pt idx="79">
                  <c:v>91.963707729468624</c:v>
                </c:pt>
                <c:pt idx="80">
                  <c:v>91.963707729468624</c:v>
                </c:pt>
                <c:pt idx="81">
                  <c:v>91.963707729468624</c:v>
                </c:pt>
                <c:pt idx="82">
                  <c:v>91.963707729468624</c:v>
                </c:pt>
                <c:pt idx="83">
                  <c:v>91.963707729468624</c:v>
                </c:pt>
                <c:pt idx="84">
                  <c:v>91.963707729468624</c:v>
                </c:pt>
                <c:pt idx="85">
                  <c:v>91.963707729468624</c:v>
                </c:pt>
                <c:pt idx="86">
                  <c:v>91.963707729468624</c:v>
                </c:pt>
                <c:pt idx="87">
                  <c:v>91.963707729468624</c:v>
                </c:pt>
                <c:pt idx="88">
                  <c:v>91.963707729468624</c:v>
                </c:pt>
                <c:pt idx="89">
                  <c:v>91.963707729468624</c:v>
                </c:pt>
                <c:pt idx="90">
                  <c:v>91.963707729468624</c:v>
                </c:pt>
                <c:pt idx="91">
                  <c:v>91.963707729468624</c:v>
                </c:pt>
                <c:pt idx="92">
                  <c:v>91.963707729468624</c:v>
                </c:pt>
                <c:pt idx="93">
                  <c:v>91.963707729468624</c:v>
                </c:pt>
                <c:pt idx="94">
                  <c:v>91.963707729468624</c:v>
                </c:pt>
                <c:pt idx="95">
                  <c:v>91.963707729468624</c:v>
                </c:pt>
                <c:pt idx="96">
                  <c:v>91.963707729468624</c:v>
                </c:pt>
                <c:pt idx="97">
                  <c:v>91.963707729468624</c:v>
                </c:pt>
                <c:pt idx="98">
                  <c:v>91.963707729468624</c:v>
                </c:pt>
                <c:pt idx="99">
                  <c:v>91.963707729468624</c:v>
                </c:pt>
                <c:pt idx="100">
                  <c:v>91.963707729468624</c:v>
                </c:pt>
                <c:pt idx="101">
                  <c:v>91.963707729468624</c:v>
                </c:pt>
                <c:pt idx="102">
                  <c:v>91.963707729468624</c:v>
                </c:pt>
                <c:pt idx="103">
                  <c:v>91.963707729468624</c:v>
                </c:pt>
                <c:pt idx="104">
                  <c:v>91.963707729468624</c:v>
                </c:pt>
                <c:pt idx="105">
                  <c:v>91.963707729468624</c:v>
                </c:pt>
                <c:pt idx="106">
                  <c:v>91.963707729468624</c:v>
                </c:pt>
                <c:pt idx="107">
                  <c:v>91.963707729468624</c:v>
                </c:pt>
                <c:pt idx="108">
                  <c:v>91.963707729468624</c:v>
                </c:pt>
                <c:pt idx="109">
                  <c:v>91.963707729468624</c:v>
                </c:pt>
                <c:pt idx="110">
                  <c:v>91.963707729468624</c:v>
                </c:pt>
                <c:pt idx="111">
                  <c:v>91.963707729468624</c:v>
                </c:pt>
                <c:pt idx="112">
                  <c:v>91.963707729468624</c:v>
                </c:pt>
                <c:pt idx="113">
                  <c:v>91.963707729468624</c:v>
                </c:pt>
                <c:pt idx="114">
                  <c:v>91.963707729468624</c:v>
                </c:pt>
                <c:pt idx="115">
                  <c:v>91.963707729468624</c:v>
                </c:pt>
                <c:pt idx="116">
                  <c:v>91.963707729468624</c:v>
                </c:pt>
                <c:pt idx="117">
                  <c:v>91.963707729468624</c:v>
                </c:pt>
                <c:pt idx="118">
                  <c:v>91.963707729468624</c:v>
                </c:pt>
                <c:pt idx="119">
                  <c:v>91.963707729468624</c:v>
                </c:pt>
                <c:pt idx="120">
                  <c:v>91.963707729468624</c:v>
                </c:pt>
                <c:pt idx="121">
                  <c:v>91.963707729468624</c:v>
                </c:pt>
                <c:pt idx="122">
                  <c:v>91.963707729468624</c:v>
                </c:pt>
                <c:pt idx="123">
                  <c:v>91.963707729468624</c:v>
                </c:pt>
                <c:pt idx="124">
                  <c:v>91.963707729468624</c:v>
                </c:pt>
                <c:pt idx="125">
                  <c:v>91.963707729468624</c:v>
                </c:pt>
                <c:pt idx="126">
                  <c:v>91.963707729468624</c:v>
                </c:pt>
                <c:pt idx="127">
                  <c:v>91.963707729468624</c:v>
                </c:pt>
                <c:pt idx="128">
                  <c:v>91.963707729468624</c:v>
                </c:pt>
                <c:pt idx="129">
                  <c:v>91.963707729468624</c:v>
                </c:pt>
                <c:pt idx="130">
                  <c:v>91.963707729468624</c:v>
                </c:pt>
                <c:pt idx="131">
                  <c:v>91.963707729468624</c:v>
                </c:pt>
                <c:pt idx="132">
                  <c:v>91.963707729468624</c:v>
                </c:pt>
                <c:pt idx="133">
                  <c:v>91.963707729468624</c:v>
                </c:pt>
                <c:pt idx="134">
                  <c:v>91.963707729468624</c:v>
                </c:pt>
                <c:pt idx="135">
                  <c:v>91.963707729468624</c:v>
                </c:pt>
                <c:pt idx="136">
                  <c:v>91.963707729468624</c:v>
                </c:pt>
                <c:pt idx="137">
                  <c:v>91.963707729468624</c:v>
                </c:pt>
                <c:pt idx="138">
                  <c:v>91.963707729468624</c:v>
                </c:pt>
                <c:pt idx="139">
                  <c:v>91.963707729468624</c:v>
                </c:pt>
                <c:pt idx="140">
                  <c:v>91.963707729468624</c:v>
                </c:pt>
                <c:pt idx="141">
                  <c:v>91.963707729468624</c:v>
                </c:pt>
                <c:pt idx="142">
                  <c:v>91.963707729468624</c:v>
                </c:pt>
                <c:pt idx="143">
                  <c:v>91.963707729468624</c:v>
                </c:pt>
                <c:pt idx="144">
                  <c:v>91.963707729468624</c:v>
                </c:pt>
                <c:pt idx="145">
                  <c:v>91.963707729468624</c:v>
                </c:pt>
                <c:pt idx="146">
                  <c:v>91.963707729468624</c:v>
                </c:pt>
                <c:pt idx="147">
                  <c:v>91.963707729468624</c:v>
                </c:pt>
                <c:pt idx="148">
                  <c:v>91.963707729468624</c:v>
                </c:pt>
                <c:pt idx="149">
                  <c:v>91.963707729468624</c:v>
                </c:pt>
                <c:pt idx="150">
                  <c:v>91.963707729468624</c:v>
                </c:pt>
                <c:pt idx="151">
                  <c:v>91.963707729468624</c:v>
                </c:pt>
                <c:pt idx="152">
                  <c:v>91.963707729468624</c:v>
                </c:pt>
                <c:pt idx="153">
                  <c:v>91.963707729468624</c:v>
                </c:pt>
                <c:pt idx="154">
                  <c:v>91.963707729468624</c:v>
                </c:pt>
                <c:pt idx="155">
                  <c:v>91.963707729468624</c:v>
                </c:pt>
                <c:pt idx="156">
                  <c:v>91.963707729468624</c:v>
                </c:pt>
                <c:pt idx="157">
                  <c:v>91.963707729468624</c:v>
                </c:pt>
                <c:pt idx="158">
                  <c:v>91.963707729468624</c:v>
                </c:pt>
                <c:pt idx="159">
                  <c:v>91.963707729468624</c:v>
                </c:pt>
                <c:pt idx="160">
                  <c:v>91.963707729468624</c:v>
                </c:pt>
                <c:pt idx="161">
                  <c:v>91.963707729468624</c:v>
                </c:pt>
                <c:pt idx="162">
                  <c:v>91.963707729468624</c:v>
                </c:pt>
                <c:pt idx="163">
                  <c:v>91.963707729468624</c:v>
                </c:pt>
                <c:pt idx="164">
                  <c:v>91.963707729468624</c:v>
                </c:pt>
                <c:pt idx="165">
                  <c:v>91.963707729468624</c:v>
                </c:pt>
                <c:pt idx="166">
                  <c:v>91.963707729468624</c:v>
                </c:pt>
                <c:pt idx="167">
                  <c:v>91.963707729468624</c:v>
                </c:pt>
                <c:pt idx="168">
                  <c:v>91.963707729468624</c:v>
                </c:pt>
                <c:pt idx="169">
                  <c:v>91.963707729468624</c:v>
                </c:pt>
                <c:pt idx="170">
                  <c:v>91.963707729468624</c:v>
                </c:pt>
                <c:pt idx="171">
                  <c:v>91.963707729468624</c:v>
                </c:pt>
                <c:pt idx="172">
                  <c:v>91.963707729468624</c:v>
                </c:pt>
                <c:pt idx="173">
                  <c:v>91.963707729468624</c:v>
                </c:pt>
                <c:pt idx="174">
                  <c:v>91.963707729468624</c:v>
                </c:pt>
                <c:pt idx="175">
                  <c:v>91.963707729468624</c:v>
                </c:pt>
                <c:pt idx="176">
                  <c:v>91.963707729468624</c:v>
                </c:pt>
                <c:pt idx="177">
                  <c:v>91.963707729468624</c:v>
                </c:pt>
                <c:pt idx="178">
                  <c:v>91.963707729468624</c:v>
                </c:pt>
                <c:pt idx="179">
                  <c:v>91.963707729468624</c:v>
                </c:pt>
                <c:pt idx="180">
                  <c:v>91.963707729468624</c:v>
                </c:pt>
                <c:pt idx="181">
                  <c:v>91.963707729468624</c:v>
                </c:pt>
                <c:pt idx="182">
                  <c:v>91.963707729468624</c:v>
                </c:pt>
                <c:pt idx="183">
                  <c:v>91.963707729468624</c:v>
                </c:pt>
                <c:pt idx="184">
                  <c:v>91.963707729468624</c:v>
                </c:pt>
                <c:pt idx="185">
                  <c:v>91.963707729468624</c:v>
                </c:pt>
                <c:pt idx="186">
                  <c:v>91.963707729468624</c:v>
                </c:pt>
                <c:pt idx="187">
                  <c:v>91.963707729468624</c:v>
                </c:pt>
                <c:pt idx="188">
                  <c:v>91.963707729468624</c:v>
                </c:pt>
                <c:pt idx="189">
                  <c:v>91.963707729468624</c:v>
                </c:pt>
                <c:pt idx="190">
                  <c:v>91.963707729468624</c:v>
                </c:pt>
                <c:pt idx="191">
                  <c:v>91.963707729468624</c:v>
                </c:pt>
                <c:pt idx="192">
                  <c:v>91.963707729468624</c:v>
                </c:pt>
                <c:pt idx="193">
                  <c:v>91.963707729468624</c:v>
                </c:pt>
                <c:pt idx="194">
                  <c:v>91.963707729468624</c:v>
                </c:pt>
                <c:pt idx="195">
                  <c:v>91.963707729468624</c:v>
                </c:pt>
                <c:pt idx="196">
                  <c:v>91.963707729468624</c:v>
                </c:pt>
                <c:pt idx="197">
                  <c:v>91.963707729468624</c:v>
                </c:pt>
                <c:pt idx="198">
                  <c:v>91.963707729468624</c:v>
                </c:pt>
                <c:pt idx="199">
                  <c:v>91.963707729468624</c:v>
                </c:pt>
                <c:pt idx="200">
                  <c:v>91.963707729468624</c:v>
                </c:pt>
                <c:pt idx="201">
                  <c:v>91.963707729468624</c:v>
                </c:pt>
                <c:pt idx="202">
                  <c:v>91.963707729468624</c:v>
                </c:pt>
                <c:pt idx="203">
                  <c:v>91.963707729468624</c:v>
                </c:pt>
                <c:pt idx="204">
                  <c:v>91.963707729468624</c:v>
                </c:pt>
                <c:pt idx="205">
                  <c:v>91.963707729468624</c:v>
                </c:pt>
                <c:pt idx="206">
                  <c:v>91.963707729468624</c:v>
                </c:pt>
                <c:pt idx="207">
                  <c:v>91.963707729468624</c:v>
                </c:pt>
                <c:pt idx="208">
                  <c:v>91.963707729468624</c:v>
                </c:pt>
                <c:pt idx="209">
                  <c:v>91.963707729468624</c:v>
                </c:pt>
                <c:pt idx="210">
                  <c:v>91.963707729468624</c:v>
                </c:pt>
                <c:pt idx="211">
                  <c:v>91.963707729468624</c:v>
                </c:pt>
                <c:pt idx="212">
                  <c:v>91.963707729468624</c:v>
                </c:pt>
                <c:pt idx="213">
                  <c:v>91.963707729468624</c:v>
                </c:pt>
                <c:pt idx="214">
                  <c:v>91.963707729468624</c:v>
                </c:pt>
                <c:pt idx="215">
                  <c:v>91.963707729468624</c:v>
                </c:pt>
                <c:pt idx="216">
                  <c:v>91.963707729468624</c:v>
                </c:pt>
                <c:pt idx="217">
                  <c:v>91.963707729468624</c:v>
                </c:pt>
                <c:pt idx="218">
                  <c:v>91.963707729468624</c:v>
                </c:pt>
                <c:pt idx="219">
                  <c:v>91.963707729468624</c:v>
                </c:pt>
                <c:pt idx="220">
                  <c:v>91.963707729468624</c:v>
                </c:pt>
                <c:pt idx="221">
                  <c:v>91.963707729468624</c:v>
                </c:pt>
                <c:pt idx="222">
                  <c:v>91.963707729468624</c:v>
                </c:pt>
                <c:pt idx="223">
                  <c:v>91.963707729468624</c:v>
                </c:pt>
                <c:pt idx="224">
                  <c:v>91.963707729468624</c:v>
                </c:pt>
                <c:pt idx="225">
                  <c:v>91.963707729468624</c:v>
                </c:pt>
                <c:pt idx="226">
                  <c:v>91.963707729468624</c:v>
                </c:pt>
                <c:pt idx="227">
                  <c:v>91.963707729468624</c:v>
                </c:pt>
                <c:pt idx="228">
                  <c:v>91.963707729468624</c:v>
                </c:pt>
                <c:pt idx="229">
                  <c:v>91.963707729468624</c:v>
                </c:pt>
                <c:pt idx="230">
                  <c:v>91.963707729468624</c:v>
                </c:pt>
                <c:pt idx="231">
                  <c:v>91.963707729468624</c:v>
                </c:pt>
                <c:pt idx="232">
                  <c:v>91.963707729468624</c:v>
                </c:pt>
                <c:pt idx="233">
                  <c:v>91.963707729468624</c:v>
                </c:pt>
                <c:pt idx="234">
                  <c:v>91.963707729468624</c:v>
                </c:pt>
                <c:pt idx="235">
                  <c:v>91.963707729468624</c:v>
                </c:pt>
                <c:pt idx="236">
                  <c:v>91.963707729468624</c:v>
                </c:pt>
                <c:pt idx="237">
                  <c:v>91.963707729468624</c:v>
                </c:pt>
                <c:pt idx="238">
                  <c:v>91.963707729468624</c:v>
                </c:pt>
                <c:pt idx="239">
                  <c:v>91.963707729468624</c:v>
                </c:pt>
                <c:pt idx="240">
                  <c:v>91.963707729468624</c:v>
                </c:pt>
                <c:pt idx="241">
                  <c:v>91.963707729468624</c:v>
                </c:pt>
                <c:pt idx="242">
                  <c:v>91.963707729468624</c:v>
                </c:pt>
                <c:pt idx="243">
                  <c:v>91.963707729468624</c:v>
                </c:pt>
                <c:pt idx="244">
                  <c:v>91.963707729468624</c:v>
                </c:pt>
                <c:pt idx="245">
                  <c:v>91.963707729468624</c:v>
                </c:pt>
                <c:pt idx="246">
                  <c:v>91.963707729468624</c:v>
                </c:pt>
                <c:pt idx="247">
                  <c:v>91.963707729468624</c:v>
                </c:pt>
                <c:pt idx="248">
                  <c:v>91.963707729468624</c:v>
                </c:pt>
                <c:pt idx="249">
                  <c:v>91.963707729468624</c:v>
                </c:pt>
                <c:pt idx="250">
                  <c:v>91.963707729468624</c:v>
                </c:pt>
                <c:pt idx="251">
                  <c:v>91.963707729468624</c:v>
                </c:pt>
                <c:pt idx="252">
                  <c:v>91.963707729468624</c:v>
                </c:pt>
                <c:pt idx="253">
                  <c:v>91.963707729468624</c:v>
                </c:pt>
                <c:pt idx="254">
                  <c:v>91.963707729468624</c:v>
                </c:pt>
                <c:pt idx="255">
                  <c:v>91.963707729468624</c:v>
                </c:pt>
                <c:pt idx="256">
                  <c:v>91.963707729468624</c:v>
                </c:pt>
                <c:pt idx="257">
                  <c:v>91.963707729468624</c:v>
                </c:pt>
                <c:pt idx="258">
                  <c:v>91.963707729468624</c:v>
                </c:pt>
                <c:pt idx="259">
                  <c:v>91.963707729468624</c:v>
                </c:pt>
                <c:pt idx="260">
                  <c:v>91.963707729468624</c:v>
                </c:pt>
                <c:pt idx="261">
                  <c:v>91.963707729468624</c:v>
                </c:pt>
                <c:pt idx="262">
                  <c:v>91.963707729468624</c:v>
                </c:pt>
                <c:pt idx="263">
                  <c:v>91.963707729468624</c:v>
                </c:pt>
                <c:pt idx="264">
                  <c:v>91.963707729468624</c:v>
                </c:pt>
                <c:pt idx="265">
                  <c:v>91.963707729468624</c:v>
                </c:pt>
                <c:pt idx="266">
                  <c:v>91.963707729468624</c:v>
                </c:pt>
                <c:pt idx="267">
                  <c:v>91.963707729468624</c:v>
                </c:pt>
                <c:pt idx="268">
                  <c:v>91.963707729468624</c:v>
                </c:pt>
                <c:pt idx="269">
                  <c:v>91.963707729468624</c:v>
                </c:pt>
                <c:pt idx="270">
                  <c:v>91.963707729468624</c:v>
                </c:pt>
                <c:pt idx="271">
                  <c:v>91.963707729468624</c:v>
                </c:pt>
                <c:pt idx="272">
                  <c:v>91.963707729468624</c:v>
                </c:pt>
                <c:pt idx="273">
                  <c:v>91.963707729468624</c:v>
                </c:pt>
                <c:pt idx="274">
                  <c:v>91.963707729468624</c:v>
                </c:pt>
                <c:pt idx="275">
                  <c:v>91.963707729468624</c:v>
                </c:pt>
                <c:pt idx="276">
                  <c:v>91.963707729468624</c:v>
                </c:pt>
                <c:pt idx="277">
                  <c:v>91.963707729468624</c:v>
                </c:pt>
                <c:pt idx="278">
                  <c:v>91.963707729468624</c:v>
                </c:pt>
                <c:pt idx="279">
                  <c:v>91.963707729468624</c:v>
                </c:pt>
                <c:pt idx="280">
                  <c:v>91.963707729468624</c:v>
                </c:pt>
                <c:pt idx="281">
                  <c:v>91.963707729468624</c:v>
                </c:pt>
                <c:pt idx="282">
                  <c:v>91.963707729468624</c:v>
                </c:pt>
                <c:pt idx="283">
                  <c:v>91.963707729468624</c:v>
                </c:pt>
                <c:pt idx="284">
                  <c:v>91.963707729468624</c:v>
                </c:pt>
                <c:pt idx="285">
                  <c:v>91.963707729468624</c:v>
                </c:pt>
                <c:pt idx="286">
                  <c:v>91.963707729468624</c:v>
                </c:pt>
                <c:pt idx="287">
                  <c:v>91.963707729468624</c:v>
                </c:pt>
                <c:pt idx="288">
                  <c:v>91.963707729468624</c:v>
                </c:pt>
                <c:pt idx="289">
                  <c:v>91.963707729468624</c:v>
                </c:pt>
                <c:pt idx="290">
                  <c:v>91.963707729468624</c:v>
                </c:pt>
                <c:pt idx="291">
                  <c:v>91.963707729468624</c:v>
                </c:pt>
                <c:pt idx="292">
                  <c:v>91.963707729468624</c:v>
                </c:pt>
                <c:pt idx="293">
                  <c:v>91.963707729468624</c:v>
                </c:pt>
                <c:pt idx="294">
                  <c:v>91.963707729468624</c:v>
                </c:pt>
                <c:pt idx="295">
                  <c:v>91.963707729468624</c:v>
                </c:pt>
                <c:pt idx="296">
                  <c:v>91.963707729468624</c:v>
                </c:pt>
                <c:pt idx="297">
                  <c:v>91.963707729468624</c:v>
                </c:pt>
                <c:pt idx="298">
                  <c:v>91.963707729468624</c:v>
                </c:pt>
                <c:pt idx="299">
                  <c:v>91.963707729468624</c:v>
                </c:pt>
                <c:pt idx="300">
                  <c:v>91.963707729468624</c:v>
                </c:pt>
                <c:pt idx="301">
                  <c:v>91.963707729468624</c:v>
                </c:pt>
                <c:pt idx="302">
                  <c:v>91.963707729468624</c:v>
                </c:pt>
                <c:pt idx="303">
                  <c:v>91.963707729468624</c:v>
                </c:pt>
                <c:pt idx="304">
                  <c:v>91.963707729468624</c:v>
                </c:pt>
                <c:pt idx="305">
                  <c:v>91.963707729468624</c:v>
                </c:pt>
                <c:pt idx="306">
                  <c:v>91.963707729468624</c:v>
                </c:pt>
                <c:pt idx="307">
                  <c:v>91.963707729468624</c:v>
                </c:pt>
                <c:pt idx="308">
                  <c:v>91.963707729468624</c:v>
                </c:pt>
                <c:pt idx="309">
                  <c:v>91.963707729468624</c:v>
                </c:pt>
                <c:pt idx="310">
                  <c:v>91.963707729468624</c:v>
                </c:pt>
                <c:pt idx="311">
                  <c:v>91.963707729468624</c:v>
                </c:pt>
                <c:pt idx="312">
                  <c:v>91.963707729468624</c:v>
                </c:pt>
                <c:pt idx="313">
                  <c:v>91.963707729468624</c:v>
                </c:pt>
                <c:pt idx="314">
                  <c:v>91.963707729468624</c:v>
                </c:pt>
                <c:pt idx="315">
                  <c:v>91.963707729468624</c:v>
                </c:pt>
                <c:pt idx="316">
                  <c:v>91.963707729468624</c:v>
                </c:pt>
                <c:pt idx="317">
                  <c:v>91.963707729468624</c:v>
                </c:pt>
                <c:pt idx="318">
                  <c:v>91.963707729468624</c:v>
                </c:pt>
                <c:pt idx="319">
                  <c:v>91.963707729468624</c:v>
                </c:pt>
                <c:pt idx="320">
                  <c:v>91.963707729468624</c:v>
                </c:pt>
                <c:pt idx="321">
                  <c:v>91.963707729468624</c:v>
                </c:pt>
                <c:pt idx="322">
                  <c:v>91.963707729468624</c:v>
                </c:pt>
                <c:pt idx="323">
                  <c:v>91.963707729468624</c:v>
                </c:pt>
                <c:pt idx="324">
                  <c:v>91.963707729468624</c:v>
                </c:pt>
                <c:pt idx="325">
                  <c:v>91.963707729468624</c:v>
                </c:pt>
                <c:pt idx="326">
                  <c:v>91.963707729468624</c:v>
                </c:pt>
                <c:pt idx="327">
                  <c:v>91.963707729468624</c:v>
                </c:pt>
                <c:pt idx="328">
                  <c:v>91.963707729468624</c:v>
                </c:pt>
                <c:pt idx="329">
                  <c:v>91.963707729468624</c:v>
                </c:pt>
                <c:pt idx="330">
                  <c:v>91.963707729468624</c:v>
                </c:pt>
                <c:pt idx="331">
                  <c:v>91.963707729468624</c:v>
                </c:pt>
                <c:pt idx="332">
                  <c:v>91.963707729468624</c:v>
                </c:pt>
                <c:pt idx="333">
                  <c:v>91.963707729468624</c:v>
                </c:pt>
                <c:pt idx="334">
                  <c:v>91.963707729468624</c:v>
                </c:pt>
                <c:pt idx="335">
                  <c:v>91.963707729468624</c:v>
                </c:pt>
                <c:pt idx="336">
                  <c:v>91.963707729468624</c:v>
                </c:pt>
                <c:pt idx="337">
                  <c:v>91.963707729468624</c:v>
                </c:pt>
                <c:pt idx="338">
                  <c:v>91.963707729468624</c:v>
                </c:pt>
                <c:pt idx="339">
                  <c:v>91.963707729468624</c:v>
                </c:pt>
                <c:pt idx="340">
                  <c:v>91.963707729468624</c:v>
                </c:pt>
                <c:pt idx="341">
                  <c:v>91.963707729468624</c:v>
                </c:pt>
                <c:pt idx="342">
                  <c:v>91.963707729468624</c:v>
                </c:pt>
                <c:pt idx="343">
                  <c:v>91.963707729468624</c:v>
                </c:pt>
                <c:pt idx="344">
                  <c:v>91.963707729468624</c:v>
                </c:pt>
                <c:pt idx="345">
                  <c:v>91.963707729468624</c:v>
                </c:pt>
                <c:pt idx="346">
                  <c:v>91.963707729468624</c:v>
                </c:pt>
                <c:pt idx="347">
                  <c:v>91.963707729468624</c:v>
                </c:pt>
                <c:pt idx="348">
                  <c:v>91.963707729468624</c:v>
                </c:pt>
                <c:pt idx="349">
                  <c:v>91.963707729468624</c:v>
                </c:pt>
                <c:pt idx="350">
                  <c:v>91.963707729468624</c:v>
                </c:pt>
                <c:pt idx="351">
                  <c:v>91.963707729468624</c:v>
                </c:pt>
                <c:pt idx="352">
                  <c:v>91.963707729468624</c:v>
                </c:pt>
                <c:pt idx="353">
                  <c:v>91.963707729468624</c:v>
                </c:pt>
                <c:pt idx="354">
                  <c:v>91.963707729468624</c:v>
                </c:pt>
                <c:pt idx="355">
                  <c:v>91.963707729468624</c:v>
                </c:pt>
                <c:pt idx="356">
                  <c:v>91.963707729468624</c:v>
                </c:pt>
                <c:pt idx="357">
                  <c:v>91.963707729468624</c:v>
                </c:pt>
                <c:pt idx="358">
                  <c:v>91.963707729468624</c:v>
                </c:pt>
                <c:pt idx="359">
                  <c:v>91.963707729468624</c:v>
                </c:pt>
                <c:pt idx="360">
                  <c:v>91.963707729468624</c:v>
                </c:pt>
                <c:pt idx="361">
                  <c:v>91.963707729468624</c:v>
                </c:pt>
                <c:pt idx="362">
                  <c:v>91.963707729468624</c:v>
                </c:pt>
                <c:pt idx="363">
                  <c:v>91.963707729468624</c:v>
                </c:pt>
                <c:pt idx="364">
                  <c:v>91.963707729468624</c:v>
                </c:pt>
                <c:pt idx="365">
                  <c:v>91.963707729468624</c:v>
                </c:pt>
                <c:pt idx="366">
                  <c:v>91.963707729468624</c:v>
                </c:pt>
                <c:pt idx="367">
                  <c:v>91.963707729468624</c:v>
                </c:pt>
                <c:pt idx="368">
                  <c:v>91.963707729468624</c:v>
                </c:pt>
                <c:pt idx="369">
                  <c:v>91.963707729468624</c:v>
                </c:pt>
                <c:pt idx="370">
                  <c:v>91.963707729468624</c:v>
                </c:pt>
                <c:pt idx="371">
                  <c:v>91.963707729468624</c:v>
                </c:pt>
                <c:pt idx="372">
                  <c:v>91.963707729468624</c:v>
                </c:pt>
                <c:pt idx="373">
                  <c:v>91.963707729468624</c:v>
                </c:pt>
                <c:pt idx="374">
                  <c:v>91.963707729468624</c:v>
                </c:pt>
                <c:pt idx="375">
                  <c:v>91.963707729468624</c:v>
                </c:pt>
                <c:pt idx="376">
                  <c:v>91.963707729468624</c:v>
                </c:pt>
                <c:pt idx="377">
                  <c:v>91.963707729468624</c:v>
                </c:pt>
                <c:pt idx="378">
                  <c:v>91.963707729468624</c:v>
                </c:pt>
                <c:pt idx="379">
                  <c:v>91.963707729468624</c:v>
                </c:pt>
                <c:pt idx="380">
                  <c:v>91.963707729468624</c:v>
                </c:pt>
                <c:pt idx="381">
                  <c:v>91.963707729468624</c:v>
                </c:pt>
                <c:pt idx="382">
                  <c:v>91.963707729468624</c:v>
                </c:pt>
                <c:pt idx="383">
                  <c:v>91.963707729468624</c:v>
                </c:pt>
                <c:pt idx="384">
                  <c:v>91.963707729468624</c:v>
                </c:pt>
                <c:pt idx="385">
                  <c:v>91.963707729468624</c:v>
                </c:pt>
                <c:pt idx="386">
                  <c:v>91.963707729468624</c:v>
                </c:pt>
                <c:pt idx="387">
                  <c:v>91.963707729468624</c:v>
                </c:pt>
                <c:pt idx="388">
                  <c:v>91.963707729468624</c:v>
                </c:pt>
                <c:pt idx="389">
                  <c:v>91.963707729468624</c:v>
                </c:pt>
                <c:pt idx="390">
                  <c:v>91.963707729468624</c:v>
                </c:pt>
                <c:pt idx="391">
                  <c:v>91.963707729468624</c:v>
                </c:pt>
                <c:pt idx="392">
                  <c:v>91.963707729468624</c:v>
                </c:pt>
                <c:pt idx="393">
                  <c:v>91.963707729468624</c:v>
                </c:pt>
                <c:pt idx="394">
                  <c:v>91.963707729468624</c:v>
                </c:pt>
                <c:pt idx="395">
                  <c:v>91.963707729468624</c:v>
                </c:pt>
                <c:pt idx="396">
                  <c:v>91.963707729468624</c:v>
                </c:pt>
                <c:pt idx="397">
                  <c:v>91.963707729468624</c:v>
                </c:pt>
                <c:pt idx="398">
                  <c:v>91.963707729468624</c:v>
                </c:pt>
                <c:pt idx="399">
                  <c:v>91.963707729468624</c:v>
                </c:pt>
                <c:pt idx="400">
                  <c:v>91.963707729468624</c:v>
                </c:pt>
                <c:pt idx="401">
                  <c:v>91.963707729468624</c:v>
                </c:pt>
                <c:pt idx="402">
                  <c:v>91.963707729468624</c:v>
                </c:pt>
                <c:pt idx="403">
                  <c:v>91.963707729468624</c:v>
                </c:pt>
                <c:pt idx="404">
                  <c:v>91.963707729468624</c:v>
                </c:pt>
                <c:pt idx="405">
                  <c:v>91.963707729468624</c:v>
                </c:pt>
                <c:pt idx="406">
                  <c:v>91.963707729468624</c:v>
                </c:pt>
                <c:pt idx="407">
                  <c:v>91.963707729468624</c:v>
                </c:pt>
                <c:pt idx="408">
                  <c:v>91.963707729468624</c:v>
                </c:pt>
                <c:pt idx="409">
                  <c:v>91.963707729468624</c:v>
                </c:pt>
                <c:pt idx="410">
                  <c:v>91.963707729468624</c:v>
                </c:pt>
                <c:pt idx="411">
                  <c:v>91.963707729468624</c:v>
                </c:pt>
                <c:pt idx="412">
                  <c:v>91.963707729468624</c:v>
                </c:pt>
                <c:pt idx="413">
                  <c:v>91.963707729468624</c:v>
                </c:pt>
              </c:numCache>
            </c:numRef>
          </c:val>
          <c:smooth val="0"/>
          <c:extLst>
            <c:ext xmlns:c16="http://schemas.microsoft.com/office/drawing/2014/chart" uri="{C3380CC4-5D6E-409C-BE32-E72D297353CC}">
              <c16:uniqueId val="{00000001-55CD-4738-8C27-65D183C69C1D}"/>
            </c:ext>
          </c:extLst>
        </c:ser>
        <c:dLbls>
          <c:showLegendKey val="0"/>
          <c:showVal val="0"/>
          <c:showCatName val="0"/>
          <c:showSerName val="0"/>
          <c:showPercent val="0"/>
          <c:showBubbleSize val="0"/>
        </c:dLbls>
        <c:marker val="1"/>
        <c:smooth val="0"/>
        <c:axId val="2057547344"/>
        <c:axId val="2057550256"/>
      </c:lineChart>
      <c:dateAx>
        <c:axId val="2057547344"/>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057550256"/>
        <c:crosses val="autoZero"/>
        <c:auto val="1"/>
        <c:lblOffset val="100"/>
        <c:baseTimeUnit val="months"/>
        <c:majorUnit val="12"/>
        <c:majorTimeUnit val="months"/>
      </c:dateAx>
      <c:valAx>
        <c:axId val="2057550256"/>
        <c:scaling>
          <c:orientation val="minMax"/>
          <c:max val="119.9"/>
          <c:min val="60"/>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b="1"/>
                  <a:t>U.S. Dollar</a:t>
                </a:r>
                <a:r>
                  <a:rPr lang="en-US" b="1" baseline="0"/>
                  <a:t> Index</a:t>
                </a:r>
                <a:endParaRPr lang="en-US" b="1"/>
              </a:p>
            </c:rich>
          </c:tx>
          <c:layout>
            <c:manualLayout>
              <c:xMode val="edge"/>
              <c:yMode val="edge"/>
              <c:x val="5.7982931331659058E-3"/>
              <c:y val="0.3446894633324227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057547344"/>
        <c:crosses val="autoZero"/>
        <c:crossBetween val="between"/>
      </c:valAx>
      <c:spPr>
        <a:noFill/>
        <a:ln>
          <a:noFill/>
        </a:ln>
        <a:effectLst/>
      </c:spPr>
    </c:plotArea>
    <c:legend>
      <c:legendPos val="r"/>
      <c:layout>
        <c:manualLayout>
          <c:xMode val="edge"/>
          <c:yMode val="edge"/>
          <c:x val="7.963088580142022E-2"/>
          <c:y val="2.9963921297381936E-2"/>
          <c:w val="0.25963613857122408"/>
          <c:h val="7.640263848778931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zero"/>
    <c:showDLblsOverMax val="0"/>
  </c:chart>
  <c:spPr>
    <a:solidFill>
      <a:schemeClr val="bg1"/>
    </a:solidFill>
    <a:ln w="9525" cap="flat" cmpd="sng" algn="ctr">
      <a:noFill/>
      <a:round/>
    </a:ln>
    <a:effectLst/>
  </c:spPr>
  <c:txPr>
    <a:bodyPr/>
    <a:lstStyle/>
    <a:p>
      <a:pPr>
        <a:defRPr>
          <a:latin typeface="Century Gothic" panose="020B0502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0.2269</cdr:x>
      <cdr:y>0.31429</cdr:y>
    </cdr:from>
    <cdr:to>
      <cdr:x>0.27212</cdr:x>
      <cdr:y>0.48398</cdr:y>
    </cdr:to>
    <cdr:cxnSp macro="">
      <cdr:nvCxnSpPr>
        <cdr:cNvPr id="2" name="Straight Arrow Connector 1">
          <a:extLst xmlns:a="http://schemas.openxmlformats.org/drawingml/2006/main">
            <a:ext uri="{FF2B5EF4-FFF2-40B4-BE49-F238E27FC236}">
              <a16:creationId xmlns:a16="http://schemas.microsoft.com/office/drawing/2014/main" id="{943CF270-841D-4C0E-88D7-ADBA4C0C5981}"/>
            </a:ext>
          </a:extLst>
        </cdr:cNvPr>
        <cdr:cNvCxnSpPr/>
      </cdr:nvCxnSpPr>
      <cdr:spPr>
        <a:xfrm xmlns:a="http://schemas.openxmlformats.org/drawingml/2006/main">
          <a:off x="1830070" y="1515821"/>
          <a:ext cx="364716" cy="818426"/>
        </a:xfrm>
        <a:prstGeom xmlns:a="http://schemas.openxmlformats.org/drawingml/2006/main" prst="straightConnector1">
          <a:avLst/>
        </a:prstGeom>
        <a:ln xmlns:a="http://schemas.openxmlformats.org/drawingml/2006/main" w="12700">
          <a:solidFill>
            <a:srgbClr val="36967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0.67149</cdr:x>
      <cdr:y>0.39302</cdr:y>
    </cdr:from>
    <cdr:to>
      <cdr:x>0.74061</cdr:x>
      <cdr:y>0.57493</cdr:y>
    </cdr:to>
    <cdr:cxnSp macro="">
      <cdr:nvCxnSpPr>
        <cdr:cNvPr id="3" name="Straight Arrow Connector 2">
          <a:extLst xmlns:a="http://schemas.openxmlformats.org/drawingml/2006/main">
            <a:ext uri="{FF2B5EF4-FFF2-40B4-BE49-F238E27FC236}">
              <a16:creationId xmlns:a16="http://schemas.microsoft.com/office/drawing/2014/main" id="{CCECDEDD-600F-4D0E-BE7D-C4BEDA13A31F}"/>
            </a:ext>
          </a:extLst>
        </cdr:cNvPr>
        <cdr:cNvCxnSpPr/>
      </cdr:nvCxnSpPr>
      <cdr:spPr>
        <a:xfrm xmlns:a="http://schemas.openxmlformats.org/drawingml/2006/main">
          <a:off x="5415850" y="1895541"/>
          <a:ext cx="557477" cy="877364"/>
        </a:xfrm>
        <a:prstGeom xmlns:a="http://schemas.openxmlformats.org/drawingml/2006/main" prst="straightConnector1">
          <a:avLst/>
        </a:prstGeom>
        <a:ln xmlns:a="http://schemas.openxmlformats.org/drawingml/2006/main" w="12700">
          <a:solidFill>
            <a:srgbClr val="36967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0.43668</cdr:x>
      <cdr:y>0.09567</cdr:y>
    </cdr:from>
    <cdr:to>
      <cdr:x>0.47376</cdr:x>
      <cdr:y>0.13232</cdr:y>
    </cdr:to>
    <cdr:cxnSp macro="">
      <cdr:nvCxnSpPr>
        <cdr:cNvPr id="4" name="Straight Arrow Connector 3">
          <a:extLst xmlns:a="http://schemas.openxmlformats.org/drawingml/2006/main">
            <a:ext uri="{FF2B5EF4-FFF2-40B4-BE49-F238E27FC236}">
              <a16:creationId xmlns:a16="http://schemas.microsoft.com/office/drawing/2014/main" id="{FECBEC00-547D-48C7-9363-7D11D3B15D16}"/>
            </a:ext>
          </a:extLst>
        </cdr:cNvPr>
        <cdr:cNvCxnSpPr/>
      </cdr:nvCxnSpPr>
      <cdr:spPr>
        <a:xfrm xmlns:a="http://schemas.openxmlformats.org/drawingml/2006/main" flipH="1">
          <a:off x="3521970" y="461402"/>
          <a:ext cx="299063" cy="176765"/>
        </a:xfrm>
        <a:prstGeom xmlns:a="http://schemas.openxmlformats.org/drawingml/2006/main" prst="straightConnector1">
          <a:avLst/>
        </a:prstGeom>
        <a:ln xmlns:a="http://schemas.openxmlformats.org/drawingml/2006/main" w="12700">
          <a:solidFill>
            <a:srgbClr val="F8696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0.14235</cdr:x>
      <cdr:y>0.20362</cdr:y>
    </cdr:from>
    <cdr:to>
      <cdr:x>0.31113</cdr:x>
      <cdr:y>0.32191</cdr:y>
    </cdr:to>
    <cdr:sp macro="" textlink="">
      <cdr:nvSpPr>
        <cdr:cNvPr id="5" name="TextBox 10">
          <a:extLst xmlns:a="http://schemas.openxmlformats.org/drawingml/2006/main">
            <a:ext uri="{FF2B5EF4-FFF2-40B4-BE49-F238E27FC236}">
              <a16:creationId xmlns:a16="http://schemas.microsoft.com/office/drawing/2014/main" id="{4218289A-DEBB-4DC8-A7E5-5F77235B2A1F}"/>
            </a:ext>
          </a:extLst>
        </cdr:cNvPr>
        <cdr:cNvSpPr txBox="1"/>
      </cdr:nvSpPr>
      <cdr:spPr>
        <a:xfrm xmlns:a="http://schemas.openxmlformats.org/drawingml/2006/main">
          <a:off x="1148143" y="982052"/>
          <a:ext cx="1361272" cy="57052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800" dirty="0">
              <a:solidFill>
                <a:schemeClr val="tx1">
                  <a:lumMod val="65000"/>
                  <a:lumOff val="35000"/>
                </a:schemeClr>
              </a:solidFill>
              <a:latin typeface="Century Gothic" panose="020B0502020202020204" pitchFamily="34" charset="0"/>
            </a:rPr>
            <a:t>U.S. Tech Bubble </a:t>
          </a:r>
          <a:r>
            <a:rPr lang="en-US" sz="800" baseline="0" dirty="0">
              <a:solidFill>
                <a:schemeClr val="tx1">
                  <a:lumMod val="65000"/>
                  <a:lumOff val="35000"/>
                </a:schemeClr>
              </a:solidFill>
              <a:latin typeface="Century Gothic" panose="020B0502020202020204" pitchFamily="34" charset="0"/>
            </a:rPr>
            <a:t>attracts international investors to USD assets</a:t>
          </a:r>
          <a:endParaRPr lang="en-US" sz="800" dirty="0">
            <a:solidFill>
              <a:schemeClr val="tx1">
                <a:lumMod val="65000"/>
                <a:lumOff val="35000"/>
              </a:schemeClr>
            </a:solidFill>
            <a:latin typeface="Century Gothic" panose="020B0502020202020204" pitchFamily="34" charset="0"/>
          </a:endParaRPr>
        </a:p>
      </cdr:txBody>
    </cdr:sp>
  </cdr:relSizeAnchor>
  <cdr:relSizeAnchor xmlns:cdr="http://schemas.openxmlformats.org/drawingml/2006/chartDrawing">
    <cdr:from>
      <cdr:x>0.55015</cdr:x>
      <cdr:y>0.32168</cdr:y>
    </cdr:from>
    <cdr:to>
      <cdr:x>0.7066</cdr:x>
      <cdr:y>0.42988</cdr:y>
    </cdr:to>
    <cdr:sp macro="" textlink="">
      <cdr:nvSpPr>
        <cdr:cNvPr id="6" name="TextBox 10">
          <a:extLst xmlns:a="http://schemas.openxmlformats.org/drawingml/2006/main">
            <a:ext uri="{FF2B5EF4-FFF2-40B4-BE49-F238E27FC236}">
              <a16:creationId xmlns:a16="http://schemas.microsoft.com/office/drawing/2014/main" id="{FCF15138-37BB-454A-AE68-67118379CF47}"/>
            </a:ext>
          </a:extLst>
        </cdr:cNvPr>
        <cdr:cNvSpPr txBox="1"/>
      </cdr:nvSpPr>
      <cdr:spPr>
        <a:xfrm xmlns:a="http://schemas.openxmlformats.org/drawingml/2006/main">
          <a:off x="4437198" y="1551463"/>
          <a:ext cx="1261826" cy="521856"/>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800" dirty="0">
              <a:solidFill>
                <a:schemeClr val="tx1">
                  <a:lumMod val="65000"/>
                  <a:lumOff val="35000"/>
                </a:schemeClr>
              </a:solidFill>
              <a:latin typeface="Century Gothic" panose="020B0502020202020204" pitchFamily="34" charset="0"/>
            </a:rPr>
            <a:t>Fed </a:t>
          </a:r>
          <a:r>
            <a:rPr lang="en-US" sz="800" baseline="0" dirty="0">
              <a:solidFill>
                <a:schemeClr val="tx1">
                  <a:lumMod val="65000"/>
                  <a:lumOff val="35000"/>
                </a:schemeClr>
              </a:solidFill>
              <a:latin typeface="Century Gothic" panose="020B0502020202020204" pitchFamily="34" charset="0"/>
            </a:rPr>
            <a:t>starts tightening cycle and raises interest</a:t>
          </a:r>
          <a:r>
            <a:rPr lang="en-US" sz="800" dirty="0">
              <a:solidFill>
                <a:schemeClr val="tx1">
                  <a:lumMod val="65000"/>
                  <a:lumOff val="35000"/>
                </a:schemeClr>
              </a:solidFill>
              <a:latin typeface="Century Gothic" panose="020B0502020202020204" pitchFamily="34" charset="0"/>
            </a:rPr>
            <a:t> rates</a:t>
          </a:r>
        </a:p>
      </cdr:txBody>
    </cdr:sp>
  </cdr:relSizeAnchor>
  <cdr:relSizeAnchor xmlns:cdr="http://schemas.openxmlformats.org/drawingml/2006/chartDrawing">
    <cdr:from>
      <cdr:x>0.47031</cdr:x>
      <cdr:y>0.04942</cdr:y>
    </cdr:from>
    <cdr:to>
      <cdr:x>0.54376</cdr:x>
      <cdr:y>0.15431</cdr:y>
    </cdr:to>
    <cdr:sp macro="" textlink="">
      <cdr:nvSpPr>
        <cdr:cNvPr id="7" name="TextBox 10">
          <a:extLst xmlns:a="http://schemas.openxmlformats.org/drawingml/2006/main">
            <a:ext uri="{FF2B5EF4-FFF2-40B4-BE49-F238E27FC236}">
              <a16:creationId xmlns:a16="http://schemas.microsoft.com/office/drawing/2014/main" id="{A999BA75-B46D-4351-B49C-37789B4F2DE5}"/>
            </a:ext>
          </a:extLst>
        </cdr:cNvPr>
        <cdr:cNvSpPr txBox="1"/>
      </cdr:nvSpPr>
      <cdr:spPr>
        <a:xfrm xmlns:a="http://schemas.openxmlformats.org/drawingml/2006/main">
          <a:off x="3793208" y="238335"/>
          <a:ext cx="592401" cy="50589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800" dirty="0">
              <a:solidFill>
                <a:schemeClr val="tx1">
                  <a:lumMod val="65000"/>
                  <a:lumOff val="35000"/>
                </a:schemeClr>
              </a:solidFill>
              <a:latin typeface="Century Gothic" panose="020B0502020202020204" pitchFamily="34" charset="0"/>
            </a:rPr>
            <a:t>Tech Bubble Bursts</a:t>
          </a:r>
        </a:p>
      </cdr:txBody>
    </cdr:sp>
  </cdr:relSizeAnchor>
  <cdr:relSizeAnchor xmlns:cdr="http://schemas.openxmlformats.org/drawingml/2006/chartDrawing">
    <cdr:from>
      <cdr:x>0.69947</cdr:x>
      <cdr:y>0.04942</cdr:y>
    </cdr:from>
    <cdr:to>
      <cdr:x>0.89123</cdr:x>
      <cdr:y>0.16979</cdr:y>
    </cdr:to>
    <cdr:sp macro="" textlink="">
      <cdr:nvSpPr>
        <cdr:cNvPr id="9" name="TextBox 10">
          <a:extLst xmlns:a="http://schemas.openxmlformats.org/drawingml/2006/main">
            <a:ext uri="{FF2B5EF4-FFF2-40B4-BE49-F238E27FC236}">
              <a16:creationId xmlns:a16="http://schemas.microsoft.com/office/drawing/2014/main" id="{79E54394-5347-49B5-9A70-EC211960890E}"/>
            </a:ext>
          </a:extLst>
        </cdr:cNvPr>
        <cdr:cNvSpPr txBox="1"/>
      </cdr:nvSpPr>
      <cdr:spPr>
        <a:xfrm xmlns:a="http://schemas.openxmlformats.org/drawingml/2006/main">
          <a:off x="5641518" y="238335"/>
          <a:ext cx="1546614" cy="580553"/>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en-US" sz="800" dirty="0">
              <a:solidFill>
                <a:schemeClr val="tx1">
                  <a:lumMod val="65000"/>
                  <a:lumOff val="35000"/>
                </a:schemeClr>
              </a:solidFill>
              <a:latin typeface="Century Gothic" panose="020B0502020202020204" pitchFamily="34" charset="0"/>
            </a:rPr>
            <a:t>Fed raises </a:t>
          </a:r>
          <a:r>
            <a:rPr lang="en-US" sz="800" baseline="0" dirty="0">
              <a:solidFill>
                <a:schemeClr val="tx1">
                  <a:lumMod val="65000"/>
                  <a:lumOff val="35000"/>
                </a:schemeClr>
              </a:solidFill>
              <a:latin typeface="Century Gothic" panose="020B0502020202020204" pitchFamily="34" charset="0"/>
            </a:rPr>
            <a:t>U.S. interest rates </a:t>
          </a:r>
          <a:r>
            <a:rPr lang="en-US" sz="800" dirty="0">
              <a:solidFill>
                <a:schemeClr val="tx1">
                  <a:lumMod val="65000"/>
                  <a:lumOff val="35000"/>
                </a:schemeClr>
              </a:solidFill>
              <a:latin typeface="Century Gothic" panose="020B0502020202020204" pitchFamily="34" charset="0"/>
            </a:rPr>
            <a:t>to slow rising inflation</a:t>
          </a:r>
        </a:p>
      </cdr:txBody>
    </cdr:sp>
  </cdr:relSizeAnchor>
  <cdr:relSizeAnchor xmlns:cdr="http://schemas.openxmlformats.org/drawingml/2006/chartDrawing">
    <cdr:from>
      <cdr:x>0.89139</cdr:x>
      <cdr:y>0.11879</cdr:y>
    </cdr:from>
    <cdr:to>
      <cdr:x>0.95694</cdr:x>
      <cdr:y>0.15464</cdr:y>
    </cdr:to>
    <cdr:cxnSp macro="">
      <cdr:nvCxnSpPr>
        <cdr:cNvPr id="10" name="Straight Arrow Connector 9">
          <a:extLst xmlns:a="http://schemas.openxmlformats.org/drawingml/2006/main">
            <a:ext uri="{FF2B5EF4-FFF2-40B4-BE49-F238E27FC236}">
              <a16:creationId xmlns:a16="http://schemas.microsoft.com/office/drawing/2014/main" id="{36A83F9B-C687-492A-9519-4CAF40845A44}"/>
            </a:ext>
          </a:extLst>
        </cdr:cNvPr>
        <cdr:cNvCxnSpPr/>
      </cdr:nvCxnSpPr>
      <cdr:spPr>
        <a:xfrm xmlns:a="http://schemas.openxmlformats.org/drawingml/2006/main">
          <a:off x="7189423" y="572911"/>
          <a:ext cx="528684" cy="172907"/>
        </a:xfrm>
        <a:prstGeom xmlns:a="http://schemas.openxmlformats.org/drawingml/2006/main" prst="straightConnector1">
          <a:avLst/>
        </a:prstGeom>
        <a:ln xmlns:a="http://schemas.openxmlformats.org/drawingml/2006/main" w="12700">
          <a:solidFill>
            <a:srgbClr val="36967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E40168-E862-4CE1-A7A1-D1C89BADD2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EF8F0D-302D-443C-B56A-0100184BF3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200DDF-717F-42D6-9802-E8D8F600A252}" type="datetimeFigureOut">
              <a:rPr lang="en-US" smtClean="0"/>
              <a:t>10/24/24</a:t>
            </a:fld>
            <a:endParaRPr lang="en-US"/>
          </a:p>
        </p:txBody>
      </p:sp>
      <p:sp>
        <p:nvSpPr>
          <p:cNvPr id="4" name="Footer Placeholder 3">
            <a:extLst>
              <a:ext uri="{FF2B5EF4-FFF2-40B4-BE49-F238E27FC236}">
                <a16:creationId xmlns:a16="http://schemas.microsoft.com/office/drawing/2014/main" id="{CCB163CA-0001-4FB8-B5A6-5A3FE9F31D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30DEDB-60D7-4E0B-85C3-62136F1F8E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3926EC-5AE6-427A-9C77-7081F35E81A1}" type="slidenum">
              <a:rPr lang="en-US" smtClean="0"/>
              <a:t>‹#›</a:t>
            </a:fld>
            <a:endParaRPr lang="en-US"/>
          </a:p>
        </p:txBody>
      </p:sp>
    </p:spTree>
    <p:extLst>
      <p:ext uri="{BB962C8B-B14F-4D97-AF65-F5344CB8AC3E}">
        <p14:creationId xmlns:p14="http://schemas.microsoft.com/office/powerpoint/2010/main" val="4027596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05729-A30F-B84B-AF01-A8687DE6129E}" type="datetimeFigureOut">
              <a:rPr lang="en-US" smtClean="0"/>
              <a:t>10/24/24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4EBBB-6B73-6541-856A-5A082E4E5AC7}" type="slidenum">
              <a:rPr lang="en-US" smtClean="0"/>
              <a:t>‹#›</a:t>
            </a:fld>
            <a:endParaRPr lang="en-US"/>
          </a:p>
        </p:txBody>
      </p:sp>
    </p:spTree>
    <p:extLst>
      <p:ext uri="{BB962C8B-B14F-4D97-AF65-F5344CB8AC3E}">
        <p14:creationId xmlns:p14="http://schemas.microsoft.com/office/powerpoint/2010/main" val="377979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6</a:t>
            </a:fld>
            <a:endParaRPr lang="en-US"/>
          </a:p>
        </p:txBody>
      </p:sp>
    </p:spTree>
    <p:extLst>
      <p:ext uri="{BB962C8B-B14F-4D97-AF65-F5344CB8AC3E}">
        <p14:creationId xmlns:p14="http://schemas.microsoft.com/office/powerpoint/2010/main" val="1360226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32</a:t>
            </a:fld>
            <a:endParaRPr lang="en-US"/>
          </a:p>
        </p:txBody>
      </p:sp>
    </p:spTree>
    <p:extLst>
      <p:ext uri="{BB962C8B-B14F-4D97-AF65-F5344CB8AC3E}">
        <p14:creationId xmlns:p14="http://schemas.microsoft.com/office/powerpoint/2010/main" val="98105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33</a:t>
            </a:fld>
            <a:endParaRPr lang="en-US"/>
          </a:p>
        </p:txBody>
      </p:sp>
    </p:spTree>
    <p:extLst>
      <p:ext uri="{BB962C8B-B14F-4D97-AF65-F5344CB8AC3E}">
        <p14:creationId xmlns:p14="http://schemas.microsoft.com/office/powerpoint/2010/main" val="3327608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9953C-6E8C-F15D-516D-4883A53E2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E5F78-9F41-A9D3-6DCF-D5617EB96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5D506-37B3-A5B4-6C7E-6F70CDE0D3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F6BA7C-4DE9-FD1B-155B-6F8F01CF35E2}"/>
              </a:ext>
            </a:extLst>
          </p:cNvPr>
          <p:cNvSpPr>
            <a:spLocks noGrp="1"/>
          </p:cNvSpPr>
          <p:nvPr>
            <p:ph type="sldNum" sz="quarter" idx="5"/>
          </p:nvPr>
        </p:nvSpPr>
        <p:spPr/>
        <p:txBody>
          <a:bodyPr/>
          <a:lstStyle/>
          <a:p>
            <a:fld id="{F174EBBB-6B73-6541-856A-5A082E4E5AC7}" type="slidenum">
              <a:rPr lang="en-US" smtClean="0"/>
              <a:t>34</a:t>
            </a:fld>
            <a:endParaRPr lang="en-US"/>
          </a:p>
        </p:txBody>
      </p:sp>
    </p:spTree>
    <p:extLst>
      <p:ext uri="{BB962C8B-B14F-4D97-AF65-F5344CB8AC3E}">
        <p14:creationId xmlns:p14="http://schemas.microsoft.com/office/powerpoint/2010/main" val="278582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35</a:t>
            </a:fld>
            <a:endParaRPr lang="en-US"/>
          </a:p>
        </p:txBody>
      </p:sp>
    </p:spTree>
    <p:extLst>
      <p:ext uri="{BB962C8B-B14F-4D97-AF65-F5344CB8AC3E}">
        <p14:creationId xmlns:p14="http://schemas.microsoft.com/office/powerpoint/2010/main" val="2370049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37</a:t>
            </a:fld>
            <a:endParaRPr lang="en-US"/>
          </a:p>
        </p:txBody>
      </p:sp>
    </p:spTree>
    <p:extLst>
      <p:ext uri="{BB962C8B-B14F-4D97-AF65-F5344CB8AC3E}">
        <p14:creationId xmlns:p14="http://schemas.microsoft.com/office/powerpoint/2010/main" val="3353095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38</a:t>
            </a:fld>
            <a:endParaRPr lang="en-US"/>
          </a:p>
        </p:txBody>
      </p:sp>
    </p:spTree>
    <p:extLst>
      <p:ext uri="{BB962C8B-B14F-4D97-AF65-F5344CB8AC3E}">
        <p14:creationId xmlns:p14="http://schemas.microsoft.com/office/powerpoint/2010/main" val="1975354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39</a:t>
            </a:fld>
            <a:endParaRPr lang="en-US"/>
          </a:p>
        </p:txBody>
      </p:sp>
    </p:spTree>
    <p:extLst>
      <p:ext uri="{BB962C8B-B14F-4D97-AF65-F5344CB8AC3E}">
        <p14:creationId xmlns:p14="http://schemas.microsoft.com/office/powerpoint/2010/main" val="2005682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41</a:t>
            </a:fld>
            <a:endParaRPr lang="en-US"/>
          </a:p>
        </p:txBody>
      </p:sp>
    </p:spTree>
    <p:extLst>
      <p:ext uri="{BB962C8B-B14F-4D97-AF65-F5344CB8AC3E}">
        <p14:creationId xmlns:p14="http://schemas.microsoft.com/office/powerpoint/2010/main" val="1687321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CC030-8073-43DE-A60E-F3EF649A2A6A}" type="slidenum">
              <a:rPr lang="en-ID" smtClean="0"/>
              <a:t>42</a:t>
            </a:fld>
            <a:endParaRPr lang="en-ID"/>
          </a:p>
        </p:txBody>
      </p:sp>
    </p:spTree>
    <p:extLst>
      <p:ext uri="{BB962C8B-B14F-4D97-AF65-F5344CB8AC3E}">
        <p14:creationId xmlns:p14="http://schemas.microsoft.com/office/powerpoint/2010/main" val="2566430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43</a:t>
            </a:fld>
            <a:endParaRPr lang="en-US"/>
          </a:p>
        </p:txBody>
      </p:sp>
    </p:spTree>
    <p:extLst>
      <p:ext uri="{BB962C8B-B14F-4D97-AF65-F5344CB8AC3E}">
        <p14:creationId xmlns:p14="http://schemas.microsoft.com/office/powerpoint/2010/main" val="279594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40A8D-CB09-C431-93E2-CE2DE7AD3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014A5-E3C9-823B-60F5-272AF15A1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AB389-CF8A-20E8-D4AB-5D0D6CBC6D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295E67-8D2E-AFBE-B569-824518D4419F}"/>
              </a:ext>
            </a:extLst>
          </p:cNvPr>
          <p:cNvSpPr>
            <a:spLocks noGrp="1"/>
          </p:cNvSpPr>
          <p:nvPr>
            <p:ph type="sldNum" sz="quarter" idx="5"/>
          </p:nvPr>
        </p:nvSpPr>
        <p:spPr/>
        <p:txBody>
          <a:bodyPr/>
          <a:lstStyle/>
          <a:p>
            <a:fld id="{F174EBBB-6B73-6541-856A-5A082E4E5AC7}" type="slidenum">
              <a:rPr lang="en-US" smtClean="0"/>
              <a:t>19</a:t>
            </a:fld>
            <a:endParaRPr lang="en-US"/>
          </a:p>
        </p:txBody>
      </p:sp>
    </p:spTree>
    <p:extLst>
      <p:ext uri="{BB962C8B-B14F-4D97-AF65-F5344CB8AC3E}">
        <p14:creationId xmlns:p14="http://schemas.microsoft.com/office/powerpoint/2010/main" val="1482038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45</a:t>
            </a:fld>
            <a:endParaRPr lang="en-US"/>
          </a:p>
        </p:txBody>
      </p:sp>
    </p:spTree>
    <p:extLst>
      <p:ext uri="{BB962C8B-B14F-4D97-AF65-F5344CB8AC3E}">
        <p14:creationId xmlns:p14="http://schemas.microsoft.com/office/powerpoint/2010/main" val="4168218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46</a:t>
            </a:fld>
            <a:endParaRPr lang="en-US"/>
          </a:p>
        </p:txBody>
      </p:sp>
    </p:spTree>
    <p:extLst>
      <p:ext uri="{BB962C8B-B14F-4D97-AF65-F5344CB8AC3E}">
        <p14:creationId xmlns:p14="http://schemas.microsoft.com/office/powerpoint/2010/main" val="1282154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47</a:t>
            </a:fld>
            <a:endParaRPr lang="en-US"/>
          </a:p>
        </p:txBody>
      </p:sp>
    </p:spTree>
    <p:extLst>
      <p:ext uri="{BB962C8B-B14F-4D97-AF65-F5344CB8AC3E}">
        <p14:creationId xmlns:p14="http://schemas.microsoft.com/office/powerpoint/2010/main" val="639304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48</a:t>
            </a:fld>
            <a:endParaRPr lang="en-US"/>
          </a:p>
        </p:txBody>
      </p:sp>
    </p:spTree>
    <p:extLst>
      <p:ext uri="{BB962C8B-B14F-4D97-AF65-F5344CB8AC3E}">
        <p14:creationId xmlns:p14="http://schemas.microsoft.com/office/powerpoint/2010/main" val="3724535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49</a:t>
            </a:fld>
            <a:endParaRPr lang="en-US"/>
          </a:p>
        </p:txBody>
      </p:sp>
    </p:spTree>
    <p:extLst>
      <p:ext uri="{BB962C8B-B14F-4D97-AF65-F5344CB8AC3E}">
        <p14:creationId xmlns:p14="http://schemas.microsoft.com/office/powerpoint/2010/main" val="1732558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4EBBB-6B73-6541-856A-5A082E4E5AC7}" type="slidenum">
              <a:rPr lang="en-US" smtClean="0"/>
              <a:t>50</a:t>
            </a:fld>
            <a:endParaRPr lang="en-US"/>
          </a:p>
        </p:txBody>
      </p:sp>
    </p:spTree>
    <p:extLst>
      <p:ext uri="{BB962C8B-B14F-4D97-AF65-F5344CB8AC3E}">
        <p14:creationId xmlns:p14="http://schemas.microsoft.com/office/powerpoint/2010/main" val="1616924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80D2C-3240-2954-9952-61E3BDCE8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77620-9057-EB03-BB91-CB15D6556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CB50A-6262-59AE-EF82-56ECE0493D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ACC302-DD32-C4DD-E2A9-DB50CE09A863}"/>
              </a:ext>
            </a:extLst>
          </p:cNvPr>
          <p:cNvSpPr>
            <a:spLocks noGrp="1"/>
          </p:cNvSpPr>
          <p:nvPr>
            <p:ph type="sldNum" sz="quarter" idx="5"/>
          </p:nvPr>
        </p:nvSpPr>
        <p:spPr/>
        <p:txBody>
          <a:bodyPr/>
          <a:lstStyle/>
          <a:p>
            <a:fld id="{F174EBBB-6B73-6541-856A-5A082E4E5AC7}" type="slidenum">
              <a:rPr lang="en-US" smtClean="0"/>
              <a:t>51</a:t>
            </a:fld>
            <a:endParaRPr lang="en-US"/>
          </a:p>
        </p:txBody>
      </p:sp>
    </p:spTree>
    <p:extLst>
      <p:ext uri="{BB962C8B-B14F-4D97-AF65-F5344CB8AC3E}">
        <p14:creationId xmlns:p14="http://schemas.microsoft.com/office/powerpoint/2010/main" val="502289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7AF7-1CC0-0FC8-90C3-FDF7A23C7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B031F-B3E9-5F12-91DD-D240F5633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3D60B-1017-5961-0B7C-EEAF375067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4C1091-ECAC-73BA-6783-36471BC954BA}"/>
              </a:ext>
            </a:extLst>
          </p:cNvPr>
          <p:cNvSpPr>
            <a:spLocks noGrp="1"/>
          </p:cNvSpPr>
          <p:nvPr>
            <p:ph type="sldNum" sz="quarter" idx="5"/>
          </p:nvPr>
        </p:nvSpPr>
        <p:spPr/>
        <p:txBody>
          <a:bodyPr/>
          <a:lstStyle/>
          <a:p>
            <a:fld id="{F174EBBB-6B73-6541-856A-5A082E4E5AC7}" type="slidenum">
              <a:rPr lang="en-US" smtClean="0"/>
              <a:t>52</a:t>
            </a:fld>
            <a:endParaRPr lang="en-US"/>
          </a:p>
        </p:txBody>
      </p:sp>
    </p:spTree>
    <p:extLst>
      <p:ext uri="{BB962C8B-B14F-4D97-AF65-F5344CB8AC3E}">
        <p14:creationId xmlns:p14="http://schemas.microsoft.com/office/powerpoint/2010/main" val="3398387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53</a:t>
            </a:fld>
            <a:endParaRPr lang="en-US"/>
          </a:p>
        </p:txBody>
      </p:sp>
    </p:spTree>
    <p:extLst>
      <p:ext uri="{BB962C8B-B14F-4D97-AF65-F5344CB8AC3E}">
        <p14:creationId xmlns:p14="http://schemas.microsoft.com/office/powerpoint/2010/main" val="3340548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54</a:t>
            </a:fld>
            <a:endParaRPr lang="en-US"/>
          </a:p>
        </p:txBody>
      </p:sp>
    </p:spTree>
    <p:extLst>
      <p:ext uri="{BB962C8B-B14F-4D97-AF65-F5344CB8AC3E}">
        <p14:creationId xmlns:p14="http://schemas.microsoft.com/office/powerpoint/2010/main" val="179497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BE5A3-861C-A944-EB54-CBC23FB5C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56E86-2C31-1CDC-63F4-0E82A6DE1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E9DC0-F12F-B7D3-BAA1-31C53F92A9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54153C-46F8-AE90-7A7D-FFB7F9A3C416}"/>
              </a:ext>
            </a:extLst>
          </p:cNvPr>
          <p:cNvSpPr>
            <a:spLocks noGrp="1"/>
          </p:cNvSpPr>
          <p:nvPr>
            <p:ph type="sldNum" sz="quarter" idx="5"/>
          </p:nvPr>
        </p:nvSpPr>
        <p:spPr/>
        <p:txBody>
          <a:bodyPr/>
          <a:lstStyle/>
          <a:p>
            <a:fld id="{F174EBBB-6B73-6541-856A-5A082E4E5AC7}" type="slidenum">
              <a:rPr lang="en-US" smtClean="0"/>
              <a:t>20</a:t>
            </a:fld>
            <a:endParaRPr lang="en-US"/>
          </a:p>
        </p:txBody>
      </p:sp>
    </p:spTree>
    <p:extLst>
      <p:ext uri="{BB962C8B-B14F-4D97-AF65-F5344CB8AC3E}">
        <p14:creationId xmlns:p14="http://schemas.microsoft.com/office/powerpoint/2010/main" val="389353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02BCE-C0F7-FB0E-5E50-96E3A3C0A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CC188-FE92-1A14-C945-D35C6B1B2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6496B-9EFF-DADF-5E36-B7B46B6CF2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2CEE4A-84BA-04D0-191F-50FDEDDC0088}"/>
              </a:ext>
            </a:extLst>
          </p:cNvPr>
          <p:cNvSpPr>
            <a:spLocks noGrp="1"/>
          </p:cNvSpPr>
          <p:nvPr>
            <p:ph type="sldNum" sz="quarter" idx="5"/>
          </p:nvPr>
        </p:nvSpPr>
        <p:spPr/>
        <p:txBody>
          <a:bodyPr/>
          <a:lstStyle/>
          <a:p>
            <a:fld id="{F174EBBB-6B73-6541-856A-5A082E4E5AC7}" type="slidenum">
              <a:rPr lang="en-US" smtClean="0"/>
              <a:t>55</a:t>
            </a:fld>
            <a:endParaRPr lang="en-US"/>
          </a:p>
        </p:txBody>
      </p:sp>
    </p:spTree>
    <p:extLst>
      <p:ext uri="{BB962C8B-B14F-4D97-AF65-F5344CB8AC3E}">
        <p14:creationId xmlns:p14="http://schemas.microsoft.com/office/powerpoint/2010/main" val="3721531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4EBBB-6B73-6541-856A-5A082E4E5AC7}" type="slidenum">
              <a:rPr lang="en-US" smtClean="0"/>
              <a:t>56</a:t>
            </a:fld>
            <a:endParaRPr lang="en-US"/>
          </a:p>
        </p:txBody>
      </p:sp>
    </p:spTree>
    <p:extLst>
      <p:ext uri="{BB962C8B-B14F-4D97-AF65-F5344CB8AC3E}">
        <p14:creationId xmlns:p14="http://schemas.microsoft.com/office/powerpoint/2010/main" val="666497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21</a:t>
            </a:fld>
            <a:endParaRPr lang="en-US"/>
          </a:p>
        </p:txBody>
      </p:sp>
    </p:spTree>
    <p:extLst>
      <p:ext uri="{BB962C8B-B14F-4D97-AF65-F5344CB8AC3E}">
        <p14:creationId xmlns:p14="http://schemas.microsoft.com/office/powerpoint/2010/main" val="506595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22</a:t>
            </a:fld>
            <a:endParaRPr lang="en-US"/>
          </a:p>
        </p:txBody>
      </p:sp>
    </p:spTree>
    <p:extLst>
      <p:ext uri="{BB962C8B-B14F-4D97-AF65-F5344CB8AC3E}">
        <p14:creationId xmlns:p14="http://schemas.microsoft.com/office/powerpoint/2010/main" val="1760568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25</a:t>
            </a:fld>
            <a:endParaRPr lang="en-US"/>
          </a:p>
        </p:txBody>
      </p:sp>
    </p:spTree>
    <p:extLst>
      <p:ext uri="{BB962C8B-B14F-4D97-AF65-F5344CB8AC3E}">
        <p14:creationId xmlns:p14="http://schemas.microsoft.com/office/powerpoint/2010/main" val="1026243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26</a:t>
            </a:fld>
            <a:endParaRPr lang="en-US"/>
          </a:p>
        </p:txBody>
      </p:sp>
    </p:spTree>
    <p:extLst>
      <p:ext uri="{BB962C8B-B14F-4D97-AF65-F5344CB8AC3E}">
        <p14:creationId xmlns:p14="http://schemas.microsoft.com/office/powerpoint/2010/main" val="2861836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27</a:t>
            </a:fld>
            <a:endParaRPr lang="en-US"/>
          </a:p>
        </p:txBody>
      </p:sp>
    </p:spTree>
    <p:extLst>
      <p:ext uri="{BB962C8B-B14F-4D97-AF65-F5344CB8AC3E}">
        <p14:creationId xmlns:p14="http://schemas.microsoft.com/office/powerpoint/2010/main" val="368889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31</a:t>
            </a:fld>
            <a:endParaRPr lang="en-US"/>
          </a:p>
        </p:txBody>
      </p:sp>
    </p:spTree>
    <p:extLst>
      <p:ext uri="{BB962C8B-B14F-4D97-AF65-F5344CB8AC3E}">
        <p14:creationId xmlns:p14="http://schemas.microsoft.com/office/powerpoint/2010/main" val="2466467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F3804A-4BF6-4951-8157-F097502B4697}"/>
              </a:ext>
            </a:extLst>
          </p:cNvPr>
          <p:cNvSpPr>
            <a:spLocks noGrp="1"/>
          </p:cNvSpPr>
          <p:nvPr>
            <p:ph type="pic" sz="quarter" idx="10"/>
          </p:nvPr>
        </p:nvSpPr>
        <p:spPr>
          <a:xfrm>
            <a:off x="0" y="3428999"/>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6CC3A35E-D619-4165-B6CB-7E6C99DF546F}"/>
              </a:ext>
            </a:extLst>
          </p:cNvPr>
          <p:cNvSpPr>
            <a:spLocks noGrp="1"/>
          </p:cNvSpPr>
          <p:nvPr>
            <p:ph type="pic" sz="quarter" idx="11"/>
          </p:nvPr>
        </p:nvSpPr>
        <p:spPr>
          <a:xfrm>
            <a:off x="4064000" y="-1"/>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D7023F5D-9B5B-4AB6-88F6-270E92F31C3E}"/>
              </a:ext>
            </a:extLst>
          </p:cNvPr>
          <p:cNvSpPr>
            <a:spLocks noGrp="1"/>
          </p:cNvSpPr>
          <p:nvPr>
            <p:ph type="pic" sz="quarter" idx="12"/>
          </p:nvPr>
        </p:nvSpPr>
        <p:spPr>
          <a:xfrm>
            <a:off x="8127999" y="3413960"/>
            <a:ext cx="4064000" cy="344404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601710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FC521F-135E-4672-BB1F-CCC7477FFC36}"/>
              </a:ext>
            </a:extLst>
          </p:cNvPr>
          <p:cNvSpPr>
            <a:spLocks noGrp="1"/>
          </p:cNvSpPr>
          <p:nvPr>
            <p:ph type="pic" sz="quarter" idx="10"/>
          </p:nvPr>
        </p:nvSpPr>
        <p:spPr>
          <a:xfrm>
            <a:off x="0" y="1"/>
            <a:ext cx="6342743" cy="6858000"/>
          </a:xfrm>
          <a:custGeom>
            <a:avLst/>
            <a:gdLst>
              <a:gd name="connsiteX0" fmla="*/ 0 w 6342743"/>
              <a:gd name="connsiteY0" fmla="*/ 0 h 6858000"/>
              <a:gd name="connsiteX1" fmla="*/ 6342743 w 6342743"/>
              <a:gd name="connsiteY1" fmla="*/ 0 h 6858000"/>
              <a:gd name="connsiteX2" fmla="*/ 6342743 w 6342743"/>
              <a:gd name="connsiteY2" fmla="*/ 6858000 h 6858000"/>
              <a:gd name="connsiteX3" fmla="*/ 0 w 6342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42743" h="6858000">
                <a:moveTo>
                  <a:pt x="0" y="0"/>
                </a:moveTo>
                <a:lnTo>
                  <a:pt x="6342743" y="0"/>
                </a:lnTo>
                <a:lnTo>
                  <a:pt x="634274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41363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5DD2585-A7DA-450C-8839-9E84EF4F6AE5}"/>
              </a:ext>
            </a:extLst>
          </p:cNvPr>
          <p:cNvSpPr>
            <a:spLocks noGrp="1"/>
          </p:cNvSpPr>
          <p:nvPr>
            <p:ph type="pic" sz="quarter" idx="10"/>
          </p:nvPr>
        </p:nvSpPr>
        <p:spPr>
          <a:xfrm>
            <a:off x="1" y="3415615"/>
            <a:ext cx="12191999" cy="3442384"/>
          </a:xfrm>
          <a:custGeom>
            <a:avLst/>
            <a:gdLst>
              <a:gd name="connsiteX0" fmla="*/ 9927820 w 12191999"/>
              <a:gd name="connsiteY0" fmla="*/ 933707 h 3442384"/>
              <a:gd name="connsiteX1" fmla="*/ 12191999 w 12191999"/>
              <a:gd name="connsiteY1" fmla="*/ 933707 h 3442384"/>
              <a:gd name="connsiteX2" fmla="*/ 12191999 w 12191999"/>
              <a:gd name="connsiteY2" fmla="*/ 3436894 h 3442384"/>
              <a:gd name="connsiteX3" fmla="*/ 9927820 w 12191999"/>
              <a:gd name="connsiteY3" fmla="*/ 3436894 h 3442384"/>
              <a:gd name="connsiteX4" fmla="*/ 0 w 12191999"/>
              <a:gd name="connsiteY4" fmla="*/ 928218 h 3442384"/>
              <a:gd name="connsiteX5" fmla="*/ 2264179 w 12191999"/>
              <a:gd name="connsiteY5" fmla="*/ 928218 h 3442384"/>
              <a:gd name="connsiteX6" fmla="*/ 2264179 w 12191999"/>
              <a:gd name="connsiteY6" fmla="*/ 3442384 h 3442384"/>
              <a:gd name="connsiteX7" fmla="*/ 0 w 12191999"/>
              <a:gd name="connsiteY7" fmla="*/ 3442384 h 3442384"/>
              <a:gd name="connsiteX8" fmla="*/ 7445865 w 12191999"/>
              <a:gd name="connsiteY8" fmla="*/ 604841 h 3442384"/>
              <a:gd name="connsiteX9" fmla="*/ 9710044 w 12191999"/>
              <a:gd name="connsiteY9" fmla="*/ 604841 h 3442384"/>
              <a:gd name="connsiteX10" fmla="*/ 9710044 w 12191999"/>
              <a:gd name="connsiteY10" fmla="*/ 3108028 h 3442384"/>
              <a:gd name="connsiteX11" fmla="*/ 7445865 w 12191999"/>
              <a:gd name="connsiteY11" fmla="*/ 3108028 h 3442384"/>
              <a:gd name="connsiteX12" fmla="*/ 2481955 w 12191999"/>
              <a:gd name="connsiteY12" fmla="*/ 604841 h 3442384"/>
              <a:gd name="connsiteX13" fmla="*/ 4746133 w 12191999"/>
              <a:gd name="connsiteY13" fmla="*/ 604841 h 3442384"/>
              <a:gd name="connsiteX14" fmla="*/ 4746133 w 12191999"/>
              <a:gd name="connsiteY14" fmla="*/ 3108028 h 3442384"/>
              <a:gd name="connsiteX15" fmla="*/ 2481955 w 12191999"/>
              <a:gd name="connsiteY15" fmla="*/ 3108028 h 3442384"/>
              <a:gd name="connsiteX16" fmla="*/ 4963910 w 12191999"/>
              <a:gd name="connsiteY16" fmla="*/ 0 h 3442384"/>
              <a:gd name="connsiteX17" fmla="*/ 7228089 w 12191999"/>
              <a:gd name="connsiteY17" fmla="*/ 0 h 3442384"/>
              <a:gd name="connsiteX18" fmla="*/ 7228089 w 12191999"/>
              <a:gd name="connsiteY18" fmla="*/ 3442383 h 3442384"/>
              <a:gd name="connsiteX19" fmla="*/ 4963910 w 12191999"/>
              <a:gd name="connsiteY19" fmla="*/ 3442383 h 34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1999" h="3442384">
                <a:moveTo>
                  <a:pt x="9927820" y="933707"/>
                </a:moveTo>
                <a:lnTo>
                  <a:pt x="12191999" y="933707"/>
                </a:lnTo>
                <a:lnTo>
                  <a:pt x="12191999" y="3436894"/>
                </a:lnTo>
                <a:lnTo>
                  <a:pt x="9927820" y="3436894"/>
                </a:lnTo>
                <a:close/>
                <a:moveTo>
                  <a:pt x="0" y="928218"/>
                </a:moveTo>
                <a:lnTo>
                  <a:pt x="2264179" y="928218"/>
                </a:lnTo>
                <a:lnTo>
                  <a:pt x="2264179" y="3442384"/>
                </a:lnTo>
                <a:lnTo>
                  <a:pt x="0" y="3442384"/>
                </a:lnTo>
                <a:close/>
                <a:moveTo>
                  <a:pt x="7445865" y="604841"/>
                </a:moveTo>
                <a:lnTo>
                  <a:pt x="9710044" y="604841"/>
                </a:lnTo>
                <a:lnTo>
                  <a:pt x="9710044" y="3108028"/>
                </a:lnTo>
                <a:lnTo>
                  <a:pt x="7445865" y="3108028"/>
                </a:lnTo>
                <a:close/>
                <a:moveTo>
                  <a:pt x="2481955" y="604841"/>
                </a:moveTo>
                <a:lnTo>
                  <a:pt x="4746133" y="604841"/>
                </a:lnTo>
                <a:lnTo>
                  <a:pt x="4746133" y="3108028"/>
                </a:lnTo>
                <a:lnTo>
                  <a:pt x="2481955" y="3108028"/>
                </a:lnTo>
                <a:close/>
                <a:moveTo>
                  <a:pt x="4963910" y="0"/>
                </a:moveTo>
                <a:lnTo>
                  <a:pt x="7228089" y="0"/>
                </a:lnTo>
                <a:lnTo>
                  <a:pt x="7228089" y="3442383"/>
                </a:lnTo>
                <a:lnTo>
                  <a:pt x="4963910" y="3442383"/>
                </a:lnTo>
                <a:close/>
              </a:path>
            </a:pathLst>
          </a:custGeom>
        </p:spPr>
        <p:txBody>
          <a:bodyPr wrap="square">
            <a:noAutofit/>
          </a:bodyPr>
          <a:lstStyle/>
          <a:p>
            <a:endParaRPr lang="en-US"/>
          </a:p>
        </p:txBody>
      </p:sp>
    </p:spTree>
    <p:extLst>
      <p:ext uri="{BB962C8B-B14F-4D97-AF65-F5344CB8AC3E}">
        <p14:creationId xmlns:p14="http://schemas.microsoft.com/office/powerpoint/2010/main" val="144354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F3F172-9BD0-4957-9E50-1B296A8E6927}"/>
              </a:ext>
            </a:extLst>
          </p:cNvPr>
          <p:cNvSpPr>
            <a:spLocks noGrp="1"/>
          </p:cNvSpPr>
          <p:nvPr>
            <p:ph type="pic" sz="quarter" idx="10"/>
          </p:nvPr>
        </p:nvSpPr>
        <p:spPr>
          <a:xfrm>
            <a:off x="3759199" y="885371"/>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568BD6C1-F34B-4BF7-A3A5-54AC04348ACF}"/>
              </a:ext>
            </a:extLst>
          </p:cNvPr>
          <p:cNvSpPr>
            <a:spLocks noGrp="1"/>
          </p:cNvSpPr>
          <p:nvPr>
            <p:ph type="pic" sz="quarter" idx="11"/>
          </p:nvPr>
        </p:nvSpPr>
        <p:spPr>
          <a:xfrm>
            <a:off x="6349999" y="0"/>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737294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181F333-91AE-4E25-82F5-827EF412E74A}"/>
              </a:ext>
            </a:extLst>
          </p:cNvPr>
          <p:cNvSpPr>
            <a:spLocks noGrp="1"/>
          </p:cNvSpPr>
          <p:nvPr>
            <p:ph type="pic" sz="quarter" idx="10"/>
          </p:nvPr>
        </p:nvSpPr>
        <p:spPr>
          <a:xfrm>
            <a:off x="0" y="0"/>
            <a:ext cx="7808686" cy="68580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808686" h="6858000">
                <a:moveTo>
                  <a:pt x="0" y="0"/>
                </a:moveTo>
                <a:lnTo>
                  <a:pt x="7808686" y="0"/>
                </a:lnTo>
                <a:lnTo>
                  <a:pt x="7808686"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547701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1957396-5A41-4E21-BD05-2790AF69DFCF}"/>
              </a:ext>
            </a:extLst>
          </p:cNvPr>
          <p:cNvSpPr>
            <a:spLocks noGrp="1"/>
          </p:cNvSpPr>
          <p:nvPr>
            <p:ph type="pic" sz="quarter" idx="10"/>
          </p:nvPr>
        </p:nvSpPr>
        <p:spPr>
          <a:xfrm>
            <a:off x="-1" y="0"/>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0 w 1219199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8" h="3429000">
                <a:moveTo>
                  <a:pt x="0" y="0"/>
                </a:moveTo>
                <a:lnTo>
                  <a:pt x="12191998" y="0"/>
                </a:lnTo>
                <a:lnTo>
                  <a:pt x="12191998"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644502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D6557C-EA16-40E7-9CA3-0BBC3D4DC10E}"/>
              </a:ext>
            </a:extLst>
          </p:cNvPr>
          <p:cNvSpPr>
            <a:spLocks noGrp="1"/>
          </p:cNvSpPr>
          <p:nvPr>
            <p:ph type="pic" sz="quarter" idx="10"/>
          </p:nvPr>
        </p:nvSpPr>
        <p:spPr>
          <a:xfrm>
            <a:off x="994228" y="0"/>
            <a:ext cx="5624286" cy="2307771"/>
          </a:xfrm>
          <a:custGeom>
            <a:avLst/>
            <a:gdLst>
              <a:gd name="connsiteX0" fmla="*/ 0 w 5624286"/>
              <a:gd name="connsiteY0" fmla="*/ 0 h 2307771"/>
              <a:gd name="connsiteX1" fmla="*/ 5624286 w 5624286"/>
              <a:gd name="connsiteY1" fmla="*/ 0 h 2307771"/>
              <a:gd name="connsiteX2" fmla="*/ 5624286 w 5624286"/>
              <a:gd name="connsiteY2" fmla="*/ 2307771 h 2307771"/>
              <a:gd name="connsiteX3" fmla="*/ 0 w 5624286"/>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5624286" h="2307771">
                <a:moveTo>
                  <a:pt x="0" y="0"/>
                </a:moveTo>
                <a:lnTo>
                  <a:pt x="5624286" y="0"/>
                </a:lnTo>
                <a:lnTo>
                  <a:pt x="5624286" y="2307771"/>
                </a:lnTo>
                <a:lnTo>
                  <a:pt x="0" y="2307771"/>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18E12DB2-C124-4A58-8C1B-2ECC277AB9EA}"/>
              </a:ext>
            </a:extLst>
          </p:cNvPr>
          <p:cNvSpPr>
            <a:spLocks noGrp="1"/>
          </p:cNvSpPr>
          <p:nvPr>
            <p:ph type="pic" sz="quarter" idx="11"/>
          </p:nvPr>
        </p:nvSpPr>
        <p:spPr>
          <a:xfrm>
            <a:off x="7010399" y="885371"/>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157867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B143E92-F2D8-4768-8190-5891F52953D6}"/>
              </a:ext>
            </a:extLst>
          </p:cNvPr>
          <p:cNvSpPr>
            <a:spLocks noGrp="1"/>
          </p:cNvSpPr>
          <p:nvPr>
            <p:ph type="pic" sz="quarter" idx="10"/>
          </p:nvPr>
        </p:nvSpPr>
        <p:spPr>
          <a:xfrm>
            <a:off x="3759199" y="885371"/>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55072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FUL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242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21BCB-2E8C-4F22-B27E-50E229F764BD}"/>
              </a:ext>
            </a:extLst>
          </p:cNvPr>
          <p:cNvSpPr>
            <a:spLocks noGrp="1"/>
          </p:cNvSpPr>
          <p:nvPr>
            <p:ph type="dt" sz="half" idx="10"/>
          </p:nvPr>
        </p:nvSpPr>
        <p:spPr/>
        <p:txBody>
          <a:bodyPr/>
          <a:lstStyle/>
          <a:p>
            <a:fld id="{7123D404-E759-4E52-B09D-742B3EB53098}" type="datetimeFigureOut">
              <a:rPr lang="en-ID" smtClean="0"/>
              <a:t>24/10/24</a:t>
            </a:fld>
            <a:endParaRPr lang="en-ID"/>
          </a:p>
        </p:txBody>
      </p:sp>
      <p:sp>
        <p:nvSpPr>
          <p:cNvPr id="4" name="Footer Placeholder 3">
            <a:extLst>
              <a:ext uri="{FF2B5EF4-FFF2-40B4-BE49-F238E27FC236}">
                <a16:creationId xmlns:a16="http://schemas.microsoft.com/office/drawing/2014/main" id="{BBE604BA-5D8B-4113-BFB5-1B27A4DF7417}"/>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AC0D8D51-0791-4606-8AF3-DEE86D33EA07}"/>
              </a:ext>
            </a:extLst>
          </p:cNvPr>
          <p:cNvSpPr>
            <a:spLocks noGrp="1"/>
          </p:cNvSpPr>
          <p:nvPr>
            <p:ph type="sldNum" sz="quarter" idx="12"/>
          </p:nvPr>
        </p:nvSpPr>
        <p:spPr/>
        <p:txBody>
          <a:bodyPr/>
          <a:lstStyle/>
          <a:p>
            <a:fld id="{AC607452-6138-494A-9FD1-2DCBBCC44E62}" type="slidenum">
              <a:rPr lang="en-ID" smtClean="0"/>
              <a:t>‹#›</a:t>
            </a:fld>
            <a:endParaRPr lang="en-ID"/>
          </a:p>
        </p:txBody>
      </p:sp>
      <p:sp>
        <p:nvSpPr>
          <p:cNvPr id="2" name="Title 1">
            <a:extLst>
              <a:ext uri="{FF2B5EF4-FFF2-40B4-BE49-F238E27FC236}">
                <a16:creationId xmlns:a16="http://schemas.microsoft.com/office/drawing/2014/main" id="{DCF0E7FB-EA1C-45F0-9EA0-0FB4B8DAF754}"/>
              </a:ext>
            </a:extLst>
          </p:cNvPr>
          <p:cNvSpPr>
            <a:spLocks noGrp="1"/>
          </p:cNvSpPr>
          <p:nvPr>
            <p:ph type="title" hasCustomPrompt="1"/>
          </p:nvPr>
        </p:nvSpPr>
        <p:spPr>
          <a:xfrm>
            <a:off x="266007" y="173933"/>
            <a:ext cx="11596255" cy="1325563"/>
          </a:xfrm>
        </p:spPr>
        <p:txBody>
          <a:bodyPr/>
          <a:lstStyle>
            <a:lvl1pPr algn="ctr">
              <a:defRPr>
                <a:solidFill>
                  <a:srgbClr val="620E1C"/>
                </a:solidFill>
              </a:defRPr>
            </a:lvl1pPr>
          </a:lstStyle>
          <a:p>
            <a:r>
              <a:rPr lang="en-US"/>
              <a:t>Timeline</a:t>
            </a:r>
            <a:endParaRPr lang="en-ID"/>
          </a:p>
        </p:txBody>
      </p:sp>
      <p:sp>
        <p:nvSpPr>
          <p:cNvPr id="6" name="TextBox 5">
            <a:extLst>
              <a:ext uri="{FF2B5EF4-FFF2-40B4-BE49-F238E27FC236}">
                <a16:creationId xmlns:a16="http://schemas.microsoft.com/office/drawing/2014/main" id="{9BAA5944-D421-40CB-A5C7-FD0A05AA9F11}"/>
              </a:ext>
            </a:extLst>
          </p:cNvPr>
          <p:cNvSpPr txBox="1"/>
          <p:nvPr userDrawn="1"/>
        </p:nvSpPr>
        <p:spPr>
          <a:xfrm>
            <a:off x="11578831" y="6380246"/>
            <a:ext cx="466795" cy="369332"/>
          </a:xfrm>
          <a:prstGeom prst="rect">
            <a:avLst/>
          </a:prstGeom>
          <a:noFill/>
          <a:ln>
            <a:noFill/>
          </a:ln>
        </p:spPr>
        <p:txBody>
          <a:bodyPr wrap="none" rtlCol="0">
            <a:spAutoFit/>
          </a:bodyPr>
          <a:lstStyle/>
          <a:p>
            <a:pPr algn="ctr"/>
            <a:fld id="{260E2A6B-A809-4840-BF14-8648BC0BDF87}" type="slidenum">
              <a:rPr lang="id-ID" sz="1800" b="1" smtClean="0">
                <a:solidFill>
                  <a:srgbClr val="87898A"/>
                </a:solidFill>
                <a:latin typeface="Lato" panose="020F0502020204030203" pitchFamily="34" charset="0"/>
              </a:rPr>
              <a:pPr algn="ctr"/>
              <a:t>‹#›</a:t>
            </a:fld>
            <a:endParaRPr lang="id-ID" sz="1800">
              <a:solidFill>
                <a:srgbClr val="87898A"/>
              </a:solidFill>
              <a:latin typeface="Lato" panose="020F0502020204030203" pitchFamily="34" charset="0"/>
            </a:endParaRPr>
          </a:p>
        </p:txBody>
      </p:sp>
    </p:spTree>
    <p:extLst>
      <p:ext uri="{BB962C8B-B14F-4D97-AF65-F5344CB8AC3E}">
        <p14:creationId xmlns:p14="http://schemas.microsoft.com/office/powerpoint/2010/main" val="116004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6F60F43-4127-4B60-97DD-A651D8C54802}"/>
              </a:ext>
            </a:extLst>
          </p:cNvPr>
          <p:cNvSpPr>
            <a:spLocks noGrp="1"/>
          </p:cNvSpPr>
          <p:nvPr>
            <p:ph type="pic" sz="quarter" idx="10"/>
          </p:nvPr>
        </p:nvSpPr>
        <p:spPr>
          <a:xfrm>
            <a:off x="0" y="3428999"/>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165A2B67-442E-4067-BCCC-97609450E729}"/>
              </a:ext>
            </a:extLst>
          </p:cNvPr>
          <p:cNvSpPr>
            <a:spLocks noGrp="1"/>
          </p:cNvSpPr>
          <p:nvPr>
            <p:ph type="pic" sz="quarter" idx="11"/>
          </p:nvPr>
        </p:nvSpPr>
        <p:spPr>
          <a:xfrm>
            <a:off x="8127999" y="341396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 name="connsiteX4" fmla="*/ 0 w 4064000"/>
              <a:gd name="connsiteY4" fmla="*/ 2382003 h 3429000"/>
              <a:gd name="connsiteX5" fmla="*/ 0 w 4064000"/>
              <a:gd name="connsiteY5" fmla="*/ 140886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0" h="3429000">
                <a:moveTo>
                  <a:pt x="0" y="0"/>
                </a:moveTo>
                <a:lnTo>
                  <a:pt x="4064000" y="0"/>
                </a:lnTo>
                <a:lnTo>
                  <a:pt x="4064000" y="3429000"/>
                </a:lnTo>
                <a:lnTo>
                  <a:pt x="0" y="3429000"/>
                </a:lnTo>
                <a:lnTo>
                  <a:pt x="0" y="2382003"/>
                </a:lnTo>
                <a:lnTo>
                  <a:pt x="0" y="1408865"/>
                </a:lnTo>
                <a:close/>
              </a:path>
            </a:pathLst>
          </a:custGeom>
        </p:spPr>
        <p:txBody>
          <a:bodyPr wrap="square">
            <a:noAutofit/>
          </a:bodyPr>
          <a:lstStyle/>
          <a:p>
            <a:endParaRPr lang="en-US"/>
          </a:p>
        </p:txBody>
      </p:sp>
    </p:spTree>
    <p:extLst>
      <p:ext uri="{BB962C8B-B14F-4D97-AF65-F5344CB8AC3E}">
        <p14:creationId xmlns:p14="http://schemas.microsoft.com/office/powerpoint/2010/main" val="2972320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21BCB-2E8C-4F22-B27E-50E229F764BD}"/>
              </a:ext>
            </a:extLst>
          </p:cNvPr>
          <p:cNvSpPr>
            <a:spLocks noGrp="1"/>
          </p:cNvSpPr>
          <p:nvPr>
            <p:ph type="dt" sz="half" idx="10"/>
          </p:nvPr>
        </p:nvSpPr>
        <p:spPr/>
        <p:txBody>
          <a:bodyPr/>
          <a:lstStyle/>
          <a:p>
            <a:fld id="{7123D404-E759-4E52-B09D-742B3EB53098}" type="datetimeFigureOut">
              <a:rPr lang="en-ID" smtClean="0"/>
              <a:t>24/10/24</a:t>
            </a:fld>
            <a:endParaRPr lang="en-ID"/>
          </a:p>
        </p:txBody>
      </p:sp>
      <p:sp>
        <p:nvSpPr>
          <p:cNvPr id="4" name="Footer Placeholder 3">
            <a:extLst>
              <a:ext uri="{FF2B5EF4-FFF2-40B4-BE49-F238E27FC236}">
                <a16:creationId xmlns:a16="http://schemas.microsoft.com/office/drawing/2014/main" id="{BBE604BA-5D8B-4113-BFB5-1B27A4DF7417}"/>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AC0D8D51-0791-4606-8AF3-DEE86D33EA07}"/>
              </a:ext>
            </a:extLst>
          </p:cNvPr>
          <p:cNvSpPr>
            <a:spLocks noGrp="1"/>
          </p:cNvSpPr>
          <p:nvPr>
            <p:ph type="sldNum" sz="quarter" idx="12"/>
          </p:nvPr>
        </p:nvSpPr>
        <p:spPr/>
        <p:txBody>
          <a:bodyPr/>
          <a:lstStyle/>
          <a:p>
            <a:fld id="{AC607452-6138-494A-9FD1-2DCBBCC44E62}" type="slidenum">
              <a:rPr lang="en-ID" smtClean="0"/>
              <a:t>‹#›</a:t>
            </a:fld>
            <a:endParaRPr lang="en-ID"/>
          </a:p>
        </p:txBody>
      </p:sp>
      <p:sp>
        <p:nvSpPr>
          <p:cNvPr id="6" name="Rectangle 5">
            <a:extLst>
              <a:ext uri="{FF2B5EF4-FFF2-40B4-BE49-F238E27FC236}">
                <a16:creationId xmlns:a16="http://schemas.microsoft.com/office/drawing/2014/main" id="{F1521479-6DEE-4ACE-A2FF-7EF406493E74}"/>
              </a:ext>
            </a:extLst>
          </p:cNvPr>
          <p:cNvSpPr/>
          <p:nvPr userDrawn="1"/>
        </p:nvSpPr>
        <p:spPr>
          <a:xfrm>
            <a:off x="0" y="0"/>
            <a:ext cx="2111433" cy="6858000"/>
          </a:xfrm>
          <a:prstGeom prst="rect">
            <a:avLst/>
          </a:prstGeom>
          <a:solidFill>
            <a:srgbClr val="620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DCF0E7FB-EA1C-45F0-9EA0-0FB4B8DAF754}"/>
              </a:ext>
            </a:extLst>
          </p:cNvPr>
          <p:cNvSpPr>
            <a:spLocks noGrp="1"/>
          </p:cNvSpPr>
          <p:nvPr>
            <p:ph type="title" hasCustomPrompt="1"/>
          </p:nvPr>
        </p:nvSpPr>
        <p:spPr>
          <a:xfrm>
            <a:off x="2252750" y="173933"/>
            <a:ext cx="8502534" cy="1325563"/>
          </a:xfrm>
        </p:spPr>
        <p:txBody>
          <a:bodyPr/>
          <a:lstStyle>
            <a:lvl1pPr>
              <a:defRPr>
                <a:solidFill>
                  <a:srgbClr val="620E1C"/>
                </a:solidFill>
              </a:defRPr>
            </a:lvl1pPr>
          </a:lstStyle>
          <a:p>
            <a:r>
              <a:rPr lang="en-US"/>
              <a:t>Timeline</a:t>
            </a:r>
            <a:endParaRPr lang="en-ID"/>
          </a:p>
        </p:txBody>
      </p:sp>
      <p:sp>
        <p:nvSpPr>
          <p:cNvPr id="7" name="TextBox 6">
            <a:extLst>
              <a:ext uri="{FF2B5EF4-FFF2-40B4-BE49-F238E27FC236}">
                <a16:creationId xmlns:a16="http://schemas.microsoft.com/office/drawing/2014/main" id="{8F6D4096-A5F5-42B7-8E3D-AAC12B42DA68}"/>
              </a:ext>
            </a:extLst>
          </p:cNvPr>
          <p:cNvSpPr txBox="1"/>
          <p:nvPr userDrawn="1"/>
        </p:nvSpPr>
        <p:spPr>
          <a:xfrm>
            <a:off x="11578831" y="6380246"/>
            <a:ext cx="466795" cy="369332"/>
          </a:xfrm>
          <a:prstGeom prst="rect">
            <a:avLst/>
          </a:prstGeom>
          <a:noFill/>
          <a:ln>
            <a:noFill/>
          </a:ln>
        </p:spPr>
        <p:txBody>
          <a:bodyPr wrap="none" rtlCol="0">
            <a:spAutoFit/>
          </a:bodyPr>
          <a:lstStyle/>
          <a:p>
            <a:pPr algn="ctr"/>
            <a:fld id="{260E2A6B-A809-4840-BF14-8648BC0BDF87}" type="slidenum">
              <a:rPr lang="id-ID" sz="1800" b="1" smtClean="0">
                <a:solidFill>
                  <a:srgbClr val="87898A"/>
                </a:solidFill>
                <a:latin typeface="Lato" panose="020F0502020204030203" pitchFamily="34" charset="0"/>
              </a:rPr>
              <a:pPr algn="ctr"/>
              <a:t>‹#›</a:t>
            </a:fld>
            <a:endParaRPr lang="id-ID" sz="1800">
              <a:solidFill>
                <a:srgbClr val="87898A"/>
              </a:solidFill>
              <a:latin typeface="Lato" panose="020F0502020204030203" pitchFamily="34" charset="0"/>
            </a:endParaRPr>
          </a:p>
        </p:txBody>
      </p:sp>
    </p:spTree>
    <p:extLst>
      <p:ext uri="{BB962C8B-B14F-4D97-AF65-F5344CB8AC3E}">
        <p14:creationId xmlns:p14="http://schemas.microsoft.com/office/powerpoint/2010/main" val="93691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B2A706-7550-4E9F-917A-175F1CDF4305}"/>
              </a:ext>
            </a:extLst>
          </p:cNvPr>
          <p:cNvSpPr>
            <a:spLocks noGrp="1"/>
          </p:cNvSpPr>
          <p:nvPr>
            <p:ph type="pic" sz="quarter" idx="10"/>
          </p:nvPr>
        </p:nvSpPr>
        <p:spPr>
          <a:xfrm>
            <a:off x="4383314" y="0"/>
            <a:ext cx="7808686" cy="6842960"/>
          </a:xfrm>
          <a:custGeom>
            <a:avLst/>
            <a:gdLst>
              <a:gd name="connsiteX0" fmla="*/ 0 w 7808686"/>
              <a:gd name="connsiteY0" fmla="*/ 0 h 6842960"/>
              <a:gd name="connsiteX1" fmla="*/ 7808686 w 7808686"/>
              <a:gd name="connsiteY1" fmla="*/ 0 h 6842960"/>
              <a:gd name="connsiteX2" fmla="*/ 7808686 w 7808686"/>
              <a:gd name="connsiteY2" fmla="*/ 6842960 h 6842960"/>
              <a:gd name="connsiteX3" fmla="*/ 0 w 7808686"/>
              <a:gd name="connsiteY3" fmla="*/ 6842960 h 6842960"/>
            </a:gdLst>
            <a:ahLst/>
            <a:cxnLst>
              <a:cxn ang="0">
                <a:pos x="connsiteX0" y="connsiteY0"/>
              </a:cxn>
              <a:cxn ang="0">
                <a:pos x="connsiteX1" y="connsiteY1"/>
              </a:cxn>
              <a:cxn ang="0">
                <a:pos x="connsiteX2" y="connsiteY2"/>
              </a:cxn>
              <a:cxn ang="0">
                <a:pos x="connsiteX3" y="connsiteY3"/>
              </a:cxn>
            </a:cxnLst>
            <a:rect l="l" t="t" r="r" b="b"/>
            <a:pathLst>
              <a:path w="7808686" h="6842960">
                <a:moveTo>
                  <a:pt x="0" y="0"/>
                </a:moveTo>
                <a:lnTo>
                  <a:pt x="7808686" y="0"/>
                </a:lnTo>
                <a:lnTo>
                  <a:pt x="7808686" y="6842960"/>
                </a:lnTo>
                <a:lnTo>
                  <a:pt x="0" y="6842960"/>
                </a:lnTo>
                <a:close/>
              </a:path>
            </a:pathLst>
          </a:custGeom>
        </p:spPr>
        <p:txBody>
          <a:bodyPr wrap="square">
            <a:noAutofit/>
          </a:bodyPr>
          <a:lstStyle/>
          <a:p>
            <a:endParaRPr lang="en-US"/>
          </a:p>
        </p:txBody>
      </p:sp>
    </p:spTree>
    <p:extLst>
      <p:ext uri="{BB962C8B-B14F-4D97-AF65-F5344CB8AC3E}">
        <p14:creationId xmlns:p14="http://schemas.microsoft.com/office/powerpoint/2010/main" val="3453180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1B1BA1-23F2-4CF0-BD19-C89FBF6A7A45}"/>
              </a:ext>
            </a:extLst>
          </p:cNvPr>
          <p:cNvSpPr>
            <a:spLocks noGrp="1"/>
          </p:cNvSpPr>
          <p:nvPr>
            <p:ph type="pic" sz="quarter" idx="10"/>
          </p:nvPr>
        </p:nvSpPr>
        <p:spPr>
          <a:xfrm>
            <a:off x="994228" y="0"/>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192EF99F-A4FB-49BD-98B6-C4040B623A2D}"/>
              </a:ext>
            </a:extLst>
          </p:cNvPr>
          <p:cNvSpPr>
            <a:spLocks noGrp="1"/>
          </p:cNvSpPr>
          <p:nvPr>
            <p:ph type="pic" sz="quarter" idx="11"/>
          </p:nvPr>
        </p:nvSpPr>
        <p:spPr>
          <a:xfrm>
            <a:off x="5725885" y="4550229"/>
            <a:ext cx="5624286" cy="2307771"/>
          </a:xfrm>
          <a:custGeom>
            <a:avLst/>
            <a:gdLst>
              <a:gd name="connsiteX0" fmla="*/ 0 w 5624286"/>
              <a:gd name="connsiteY0" fmla="*/ 0 h 2307771"/>
              <a:gd name="connsiteX1" fmla="*/ 5624286 w 5624286"/>
              <a:gd name="connsiteY1" fmla="*/ 0 h 2307771"/>
              <a:gd name="connsiteX2" fmla="*/ 5624286 w 5624286"/>
              <a:gd name="connsiteY2" fmla="*/ 2307771 h 2307771"/>
              <a:gd name="connsiteX3" fmla="*/ 0 w 5624286"/>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5624286" h="2307771">
                <a:moveTo>
                  <a:pt x="0" y="0"/>
                </a:moveTo>
                <a:lnTo>
                  <a:pt x="5624286" y="0"/>
                </a:lnTo>
                <a:lnTo>
                  <a:pt x="5624286" y="2307771"/>
                </a:lnTo>
                <a:lnTo>
                  <a:pt x="0" y="2307771"/>
                </a:lnTo>
                <a:close/>
              </a:path>
            </a:pathLst>
          </a:custGeom>
        </p:spPr>
        <p:txBody>
          <a:bodyPr wrap="square">
            <a:noAutofit/>
          </a:bodyPr>
          <a:lstStyle/>
          <a:p>
            <a:endParaRPr lang="en-US"/>
          </a:p>
        </p:txBody>
      </p:sp>
    </p:spTree>
    <p:extLst>
      <p:ext uri="{BB962C8B-B14F-4D97-AF65-F5344CB8AC3E}">
        <p14:creationId xmlns:p14="http://schemas.microsoft.com/office/powerpoint/2010/main" val="151148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9BCFFF-5E30-4F78-B179-B0D40484DB83}"/>
              </a:ext>
            </a:extLst>
          </p:cNvPr>
          <p:cNvSpPr>
            <a:spLocks noGrp="1"/>
          </p:cNvSpPr>
          <p:nvPr>
            <p:ph type="pic" sz="quarter" idx="10"/>
          </p:nvPr>
        </p:nvSpPr>
        <p:spPr>
          <a:xfrm>
            <a:off x="5849256" y="0"/>
            <a:ext cx="6342743" cy="6858000"/>
          </a:xfrm>
          <a:custGeom>
            <a:avLst/>
            <a:gdLst>
              <a:gd name="connsiteX0" fmla="*/ 0 w 6342743"/>
              <a:gd name="connsiteY0" fmla="*/ 0 h 6858000"/>
              <a:gd name="connsiteX1" fmla="*/ 6342743 w 6342743"/>
              <a:gd name="connsiteY1" fmla="*/ 0 h 6858000"/>
              <a:gd name="connsiteX2" fmla="*/ 6342743 w 6342743"/>
              <a:gd name="connsiteY2" fmla="*/ 6858000 h 6858000"/>
              <a:gd name="connsiteX3" fmla="*/ 0 w 6342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42743" h="6858000">
                <a:moveTo>
                  <a:pt x="0" y="0"/>
                </a:moveTo>
                <a:lnTo>
                  <a:pt x="6342743" y="0"/>
                </a:lnTo>
                <a:lnTo>
                  <a:pt x="634274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57684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F55E94-9B82-40AA-B995-FFCD91B5BA5B}"/>
              </a:ext>
            </a:extLst>
          </p:cNvPr>
          <p:cNvSpPr>
            <a:spLocks noGrp="1"/>
          </p:cNvSpPr>
          <p:nvPr>
            <p:ph type="pic" sz="quarter" idx="10"/>
          </p:nvPr>
        </p:nvSpPr>
        <p:spPr>
          <a:xfrm>
            <a:off x="1018691"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06F96B93-5B43-404C-9F28-CE36549D7B90}"/>
              </a:ext>
            </a:extLst>
          </p:cNvPr>
          <p:cNvSpPr>
            <a:spLocks noGrp="1"/>
          </p:cNvSpPr>
          <p:nvPr>
            <p:ph type="pic" sz="quarter" idx="11"/>
          </p:nvPr>
        </p:nvSpPr>
        <p:spPr>
          <a:xfrm>
            <a:off x="4481402"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58008365-3A04-4A39-8F84-2401D2FD8AFE}"/>
              </a:ext>
            </a:extLst>
          </p:cNvPr>
          <p:cNvSpPr>
            <a:spLocks noGrp="1"/>
          </p:cNvSpPr>
          <p:nvPr>
            <p:ph type="pic" sz="quarter" idx="12"/>
          </p:nvPr>
        </p:nvSpPr>
        <p:spPr>
          <a:xfrm>
            <a:off x="7944113"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Tree>
    <p:extLst>
      <p:ext uri="{BB962C8B-B14F-4D97-AF65-F5344CB8AC3E}">
        <p14:creationId xmlns:p14="http://schemas.microsoft.com/office/powerpoint/2010/main" val="113038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463ED60-364F-4F2A-9940-B4B33F8AE613}"/>
              </a:ext>
            </a:extLst>
          </p:cNvPr>
          <p:cNvSpPr>
            <a:spLocks noGrp="1"/>
          </p:cNvSpPr>
          <p:nvPr>
            <p:ph type="pic" sz="quarter" idx="10"/>
          </p:nvPr>
        </p:nvSpPr>
        <p:spPr>
          <a:xfrm>
            <a:off x="0" y="-2"/>
            <a:ext cx="5746909" cy="6858000"/>
          </a:xfrm>
          <a:custGeom>
            <a:avLst/>
            <a:gdLst>
              <a:gd name="connsiteX0" fmla="*/ 2945652 w 5746909"/>
              <a:gd name="connsiteY0" fmla="*/ 885371 h 6858000"/>
              <a:gd name="connsiteX1" fmla="*/ 4274083 w 5746909"/>
              <a:gd name="connsiteY1" fmla="*/ 885371 h 6858000"/>
              <a:gd name="connsiteX2" fmla="*/ 4274083 w 5746909"/>
              <a:gd name="connsiteY2" fmla="*/ 6858000 h 6858000"/>
              <a:gd name="connsiteX3" fmla="*/ 2945652 w 5746909"/>
              <a:gd name="connsiteY3" fmla="*/ 6858000 h 6858000"/>
              <a:gd name="connsiteX4" fmla="*/ 0 w 5746909"/>
              <a:gd name="connsiteY4" fmla="*/ 885371 h 6858000"/>
              <a:gd name="connsiteX5" fmla="*/ 1328431 w 5746909"/>
              <a:gd name="connsiteY5" fmla="*/ 885371 h 6858000"/>
              <a:gd name="connsiteX6" fmla="*/ 1328431 w 5746909"/>
              <a:gd name="connsiteY6" fmla="*/ 6858000 h 6858000"/>
              <a:gd name="connsiteX7" fmla="*/ 0 w 5746909"/>
              <a:gd name="connsiteY7" fmla="*/ 6858000 h 6858000"/>
              <a:gd name="connsiteX8" fmla="*/ 4418478 w 5746909"/>
              <a:gd name="connsiteY8" fmla="*/ 682171 h 6858000"/>
              <a:gd name="connsiteX9" fmla="*/ 5746909 w 5746909"/>
              <a:gd name="connsiteY9" fmla="*/ 682171 h 6858000"/>
              <a:gd name="connsiteX10" fmla="*/ 5746909 w 5746909"/>
              <a:gd name="connsiteY10" fmla="*/ 6654800 h 6858000"/>
              <a:gd name="connsiteX11" fmla="*/ 4418478 w 5746909"/>
              <a:gd name="connsiteY11" fmla="*/ 6654800 h 6858000"/>
              <a:gd name="connsiteX12" fmla="*/ 1472826 w 5746909"/>
              <a:gd name="connsiteY12" fmla="*/ 0 h 6858000"/>
              <a:gd name="connsiteX13" fmla="*/ 2801257 w 5746909"/>
              <a:gd name="connsiteY13" fmla="*/ 0 h 6858000"/>
              <a:gd name="connsiteX14" fmla="*/ 2801257 w 5746909"/>
              <a:gd name="connsiteY14" fmla="*/ 5972629 h 6858000"/>
              <a:gd name="connsiteX15" fmla="*/ 1472826 w 5746909"/>
              <a:gd name="connsiteY15" fmla="*/ 5972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46909" h="6858000">
                <a:moveTo>
                  <a:pt x="2945652" y="885371"/>
                </a:moveTo>
                <a:lnTo>
                  <a:pt x="4274083" y="885371"/>
                </a:lnTo>
                <a:lnTo>
                  <a:pt x="4274083" y="6858000"/>
                </a:lnTo>
                <a:lnTo>
                  <a:pt x="2945652" y="6858000"/>
                </a:lnTo>
                <a:close/>
                <a:moveTo>
                  <a:pt x="0" y="885371"/>
                </a:moveTo>
                <a:lnTo>
                  <a:pt x="1328431" y="885371"/>
                </a:lnTo>
                <a:lnTo>
                  <a:pt x="1328431" y="6858000"/>
                </a:lnTo>
                <a:lnTo>
                  <a:pt x="0" y="6858000"/>
                </a:lnTo>
                <a:close/>
                <a:moveTo>
                  <a:pt x="4418478" y="682171"/>
                </a:moveTo>
                <a:lnTo>
                  <a:pt x="5746909" y="682171"/>
                </a:lnTo>
                <a:lnTo>
                  <a:pt x="5746909" y="6654800"/>
                </a:lnTo>
                <a:lnTo>
                  <a:pt x="4418478" y="6654800"/>
                </a:lnTo>
                <a:close/>
                <a:moveTo>
                  <a:pt x="1472826" y="0"/>
                </a:moveTo>
                <a:lnTo>
                  <a:pt x="2801257" y="0"/>
                </a:lnTo>
                <a:lnTo>
                  <a:pt x="2801257" y="5972629"/>
                </a:lnTo>
                <a:lnTo>
                  <a:pt x="1472826" y="5972629"/>
                </a:lnTo>
                <a:close/>
              </a:path>
            </a:pathLst>
          </a:custGeom>
        </p:spPr>
        <p:txBody>
          <a:bodyPr wrap="square">
            <a:noAutofit/>
          </a:bodyPr>
          <a:lstStyle/>
          <a:p>
            <a:endParaRPr lang="en-US"/>
          </a:p>
        </p:txBody>
      </p:sp>
    </p:spTree>
    <p:extLst>
      <p:ext uri="{BB962C8B-B14F-4D97-AF65-F5344CB8AC3E}">
        <p14:creationId xmlns:p14="http://schemas.microsoft.com/office/powerpoint/2010/main" val="67951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0C1A8CB-62B4-40C7-8AFA-5C62673080F2}"/>
              </a:ext>
            </a:extLst>
          </p:cNvPr>
          <p:cNvSpPr>
            <a:spLocks noGrp="1"/>
          </p:cNvSpPr>
          <p:nvPr>
            <p:ph type="pic" sz="quarter" idx="10"/>
          </p:nvPr>
        </p:nvSpPr>
        <p:spPr>
          <a:xfrm>
            <a:off x="-1" y="1"/>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0 w 1219199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8" h="3429000">
                <a:moveTo>
                  <a:pt x="0" y="0"/>
                </a:moveTo>
                <a:lnTo>
                  <a:pt x="12191998" y="0"/>
                </a:lnTo>
                <a:lnTo>
                  <a:pt x="12191998"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39904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E0DE4D-7D02-4D77-A7EC-B467F721B8BF}"/>
              </a:ext>
            </a:extLst>
          </p:cNvPr>
          <p:cNvSpPr>
            <a:spLocks noGrp="1"/>
          </p:cNvSpPr>
          <p:nvPr>
            <p:ph type="pic" sz="quarter" idx="10"/>
          </p:nvPr>
        </p:nvSpPr>
        <p:spPr>
          <a:xfrm>
            <a:off x="-1" y="885371"/>
            <a:ext cx="2581149" cy="5972629"/>
          </a:xfrm>
          <a:custGeom>
            <a:avLst/>
            <a:gdLst>
              <a:gd name="connsiteX0" fmla="*/ 0 w 2581149"/>
              <a:gd name="connsiteY0" fmla="*/ 0 h 5972629"/>
              <a:gd name="connsiteX1" fmla="*/ 2581149 w 2581149"/>
              <a:gd name="connsiteY1" fmla="*/ 0 h 5972629"/>
              <a:gd name="connsiteX2" fmla="*/ 2581149 w 2581149"/>
              <a:gd name="connsiteY2" fmla="*/ 5972629 h 5972629"/>
              <a:gd name="connsiteX3" fmla="*/ 0 w 2581149"/>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581149" h="5972629">
                <a:moveTo>
                  <a:pt x="0" y="0"/>
                </a:moveTo>
                <a:lnTo>
                  <a:pt x="2581149" y="0"/>
                </a:lnTo>
                <a:lnTo>
                  <a:pt x="2581149" y="5972629"/>
                </a:lnTo>
                <a:lnTo>
                  <a:pt x="0" y="5972629"/>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95C6A995-5773-4CE5-BDB1-8E5E6FA18B50}"/>
              </a:ext>
            </a:extLst>
          </p:cNvPr>
          <p:cNvSpPr>
            <a:spLocks noGrp="1"/>
          </p:cNvSpPr>
          <p:nvPr>
            <p:ph type="pic" sz="quarter" idx="11"/>
          </p:nvPr>
        </p:nvSpPr>
        <p:spPr>
          <a:xfrm>
            <a:off x="2861707" y="0"/>
            <a:ext cx="2581149" cy="5972629"/>
          </a:xfrm>
          <a:custGeom>
            <a:avLst/>
            <a:gdLst>
              <a:gd name="connsiteX0" fmla="*/ 0 w 2581149"/>
              <a:gd name="connsiteY0" fmla="*/ 0 h 5972629"/>
              <a:gd name="connsiteX1" fmla="*/ 2581149 w 2581149"/>
              <a:gd name="connsiteY1" fmla="*/ 0 h 5972629"/>
              <a:gd name="connsiteX2" fmla="*/ 2581149 w 2581149"/>
              <a:gd name="connsiteY2" fmla="*/ 5972629 h 5972629"/>
              <a:gd name="connsiteX3" fmla="*/ 0 w 2581149"/>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581149" h="5972629">
                <a:moveTo>
                  <a:pt x="0" y="0"/>
                </a:moveTo>
                <a:lnTo>
                  <a:pt x="2581149" y="0"/>
                </a:lnTo>
                <a:lnTo>
                  <a:pt x="2581149" y="5972629"/>
                </a:lnTo>
                <a:lnTo>
                  <a:pt x="0" y="5972629"/>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9F58E929-8FEE-48B2-9717-46A79B13D8B6}"/>
              </a:ext>
            </a:extLst>
          </p:cNvPr>
          <p:cNvSpPr>
            <a:spLocks noGrp="1"/>
          </p:cNvSpPr>
          <p:nvPr>
            <p:ph type="pic" sz="quarter" idx="12"/>
          </p:nvPr>
        </p:nvSpPr>
        <p:spPr>
          <a:xfrm>
            <a:off x="9855200" y="885370"/>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276629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299179"/>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63" r:id="rId4"/>
    <p:sldLayoutId id="2147483662" r:id="rId5"/>
    <p:sldLayoutId id="2147483661" r:id="rId6"/>
    <p:sldLayoutId id="2147483660" r:id="rId7"/>
    <p:sldLayoutId id="2147483659" r:id="rId8"/>
    <p:sldLayoutId id="2147483658" r:id="rId9"/>
    <p:sldLayoutId id="2147483657" r:id="rId10"/>
    <p:sldLayoutId id="2147483656" r:id="rId11"/>
    <p:sldLayoutId id="2147483655" r:id="rId12"/>
    <p:sldLayoutId id="2147483654" r:id="rId13"/>
    <p:sldLayoutId id="2147483653" r:id="rId14"/>
    <p:sldLayoutId id="2147483652" r:id="rId15"/>
    <p:sldLayoutId id="2147483651" r:id="rId16"/>
    <p:sldLayoutId id="2147483650"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62;p1">
            <a:extLst>
              <a:ext uri="{FF2B5EF4-FFF2-40B4-BE49-F238E27FC236}">
                <a16:creationId xmlns:a16="http://schemas.microsoft.com/office/drawing/2014/main" id="{876183AB-C411-A711-3016-CF8D5218A9EE}"/>
              </a:ext>
            </a:extLst>
          </p:cNvPr>
          <p:cNvSpPr txBox="1"/>
          <p:nvPr/>
        </p:nvSpPr>
        <p:spPr>
          <a:xfrm>
            <a:off x="2613618" y="4217287"/>
            <a:ext cx="9105733" cy="120028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sz="7200" b="1">
                <a:solidFill>
                  <a:schemeClr val="bg1"/>
                </a:solidFill>
                <a:latin typeface="Calibri" panose="020F0502020204030204" pitchFamily="34" charset="0"/>
                <a:ea typeface="Comfortaa"/>
                <a:cs typeface="Calibri" panose="020F0502020204030204" pitchFamily="34" charset="0"/>
                <a:sym typeface="Comfortaa"/>
              </a:rPr>
              <a:t>MAP TO THE MARKETS</a:t>
            </a:r>
            <a:endParaRPr sz="7200" b="1"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2" name="Rectangle 21">
            <a:extLst>
              <a:ext uri="{FF2B5EF4-FFF2-40B4-BE49-F238E27FC236}">
                <a16:creationId xmlns:a16="http://schemas.microsoft.com/office/drawing/2014/main" id="{BF2CFC9B-5676-66B8-5337-67A7365440DA}"/>
              </a:ext>
            </a:extLst>
          </p:cNvPr>
          <p:cNvSpPr/>
          <p:nvPr/>
        </p:nvSpPr>
        <p:spPr>
          <a:xfrm>
            <a:off x="11839699" y="2498272"/>
            <a:ext cx="352301" cy="1355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62;p1">
            <a:extLst>
              <a:ext uri="{FF2B5EF4-FFF2-40B4-BE49-F238E27FC236}">
                <a16:creationId xmlns:a16="http://schemas.microsoft.com/office/drawing/2014/main" id="{86741894-A039-171F-1C64-B737D0898736}"/>
              </a:ext>
            </a:extLst>
          </p:cNvPr>
          <p:cNvSpPr txBox="1"/>
          <p:nvPr/>
        </p:nvSpPr>
        <p:spPr>
          <a:xfrm>
            <a:off x="5658818" y="5540797"/>
            <a:ext cx="6060533"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b="1">
                <a:solidFill>
                  <a:schemeClr val="bg1"/>
                </a:solidFill>
                <a:latin typeface="Calibri" panose="020F0502020204030204" pitchFamily="34" charset="0"/>
                <a:ea typeface="Comfortaa"/>
                <a:cs typeface="Calibri" panose="020F0502020204030204" pitchFamily="34" charset="0"/>
                <a:sym typeface="Comfortaa"/>
              </a:rPr>
              <a:t>Q3 2023</a:t>
            </a:r>
            <a:endParaRPr b="1"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4" name="Google Shape;62;p1">
            <a:extLst>
              <a:ext uri="{FF2B5EF4-FFF2-40B4-BE49-F238E27FC236}">
                <a16:creationId xmlns:a16="http://schemas.microsoft.com/office/drawing/2014/main" id="{65909290-AEAA-8750-E45F-07D68159525A}"/>
              </a:ext>
            </a:extLst>
          </p:cNvPr>
          <p:cNvSpPr txBox="1"/>
          <p:nvPr/>
        </p:nvSpPr>
        <p:spPr>
          <a:xfrm>
            <a:off x="346964" y="6023294"/>
            <a:ext cx="448124" cy="27695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By:</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5" name="Google Shape;62;p1">
            <a:extLst>
              <a:ext uri="{FF2B5EF4-FFF2-40B4-BE49-F238E27FC236}">
                <a16:creationId xmlns:a16="http://schemas.microsoft.com/office/drawing/2014/main" id="{E37339B1-F16F-A1E5-CD64-D892E02414B0}"/>
              </a:ext>
            </a:extLst>
          </p:cNvPr>
          <p:cNvSpPr txBox="1"/>
          <p:nvPr/>
        </p:nvSpPr>
        <p:spPr>
          <a:xfrm>
            <a:off x="4216898" y="6392625"/>
            <a:ext cx="3758205"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For Investment Professional Use Only</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pic>
        <p:nvPicPr>
          <p:cNvPr id="27" name="Picture 26">
            <a:extLst>
              <a:ext uri="{FF2B5EF4-FFF2-40B4-BE49-F238E27FC236}">
                <a16:creationId xmlns:a16="http://schemas.microsoft.com/office/drawing/2014/main" id="{AA2CBB80-5C0F-4C2A-FDDB-8255080F5178}"/>
              </a:ext>
            </a:extLst>
          </p:cNvPr>
          <p:cNvPicPr>
            <a:picLocks noChangeAspect="1"/>
          </p:cNvPicPr>
          <p:nvPr/>
        </p:nvPicPr>
        <p:blipFill>
          <a:blip r:embed="rId2"/>
          <a:srcRect/>
          <a:stretch/>
        </p:blipFill>
        <p:spPr>
          <a:xfrm>
            <a:off x="7868284" y="3143268"/>
            <a:ext cx="3851067" cy="880498"/>
          </a:xfrm>
          <a:prstGeom prst="rect">
            <a:avLst/>
          </a:prstGeom>
        </p:spPr>
      </p:pic>
      <p:sp>
        <p:nvSpPr>
          <p:cNvPr id="28" name="Google Shape;62;p1">
            <a:extLst>
              <a:ext uri="{FF2B5EF4-FFF2-40B4-BE49-F238E27FC236}">
                <a16:creationId xmlns:a16="http://schemas.microsoft.com/office/drawing/2014/main" id="{BF587E47-CD9F-2D35-3447-AEDAA5CC0344}"/>
              </a:ext>
            </a:extLst>
          </p:cNvPr>
          <p:cNvSpPr txBox="1"/>
          <p:nvPr/>
        </p:nvSpPr>
        <p:spPr>
          <a:xfrm>
            <a:off x="714063" y="6023294"/>
            <a:ext cx="1929405"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Rush </a:t>
            </a:r>
            <a:r>
              <a:rPr lang="en-US" sz="1200" err="1">
                <a:solidFill>
                  <a:schemeClr val="bg1"/>
                </a:solidFill>
                <a:latin typeface="Calibri" panose="020F0502020204030204" pitchFamily="34" charset="0"/>
                <a:ea typeface="Comfortaa"/>
                <a:cs typeface="Calibri" panose="020F0502020204030204" pitchFamily="34" charset="0"/>
                <a:sym typeface="Comfortaa"/>
              </a:rPr>
              <a:t>Zarrabian</a:t>
            </a:r>
            <a:r>
              <a:rPr lang="en-US" sz="1200">
                <a:solidFill>
                  <a:schemeClr val="bg1"/>
                </a:solidFill>
                <a:latin typeface="Calibri" panose="020F0502020204030204" pitchFamily="34" charset="0"/>
                <a:ea typeface="Comfortaa"/>
                <a:cs typeface="Calibri" panose="020F0502020204030204" pitchFamily="34" charset="0"/>
                <a:sym typeface="Comfortaa"/>
              </a:rPr>
              <a:t>, CFA</a:t>
            </a:r>
            <a:br>
              <a:rPr lang="en-US" sz="1200">
                <a:solidFill>
                  <a:schemeClr val="bg1"/>
                </a:solidFill>
                <a:latin typeface="Calibri" panose="020F0502020204030204" pitchFamily="34" charset="0"/>
                <a:ea typeface="Comfortaa"/>
                <a:cs typeface="Calibri" panose="020F0502020204030204" pitchFamily="34" charset="0"/>
                <a:sym typeface="Comfortaa"/>
              </a:rPr>
            </a:br>
            <a:r>
              <a:rPr lang="en-US" sz="1200">
                <a:solidFill>
                  <a:schemeClr val="bg1"/>
                </a:solidFill>
                <a:latin typeface="Calibri" panose="020F0502020204030204" pitchFamily="34" charset="0"/>
                <a:ea typeface="Comfortaa"/>
                <a:cs typeface="Calibri" panose="020F0502020204030204" pitchFamily="34" charset="0"/>
                <a:sym typeface="Comfortaa"/>
              </a:rPr>
              <a:t>Carmen </a:t>
            </a:r>
            <a:r>
              <a:rPr lang="en-US" sz="1200" err="1">
                <a:solidFill>
                  <a:schemeClr val="bg1"/>
                </a:solidFill>
                <a:latin typeface="Calibri" panose="020F0502020204030204" pitchFamily="34" charset="0"/>
                <a:ea typeface="Comfortaa"/>
                <a:cs typeface="Calibri" panose="020F0502020204030204" pitchFamily="34" charset="0"/>
                <a:sym typeface="Comfortaa"/>
              </a:rPr>
              <a:t>Dello</a:t>
            </a:r>
            <a:r>
              <a:rPr lang="en-US" sz="1200">
                <a:solidFill>
                  <a:schemeClr val="bg1"/>
                </a:solidFill>
                <a:latin typeface="Calibri" panose="020F0502020204030204" pitchFamily="34" charset="0"/>
                <a:ea typeface="Comfortaa"/>
                <a:cs typeface="Calibri" panose="020F0502020204030204" pitchFamily="34" charset="0"/>
                <a:sym typeface="Comfortaa"/>
              </a:rPr>
              <a:t> </a:t>
            </a:r>
            <a:r>
              <a:rPr lang="en-US" sz="1200" err="1">
                <a:solidFill>
                  <a:schemeClr val="bg1"/>
                </a:solidFill>
                <a:latin typeface="Calibri" panose="020F0502020204030204" pitchFamily="34" charset="0"/>
                <a:ea typeface="Comfortaa"/>
                <a:cs typeface="Calibri" panose="020F0502020204030204" pitchFamily="34" charset="0"/>
                <a:sym typeface="Comfortaa"/>
              </a:rPr>
              <a:t>Iacono</a:t>
            </a:r>
            <a:r>
              <a:rPr lang="en-US" sz="1200">
                <a:solidFill>
                  <a:schemeClr val="bg1"/>
                </a:solidFill>
                <a:latin typeface="Calibri" panose="020F0502020204030204" pitchFamily="34" charset="0"/>
                <a:ea typeface="Comfortaa"/>
                <a:cs typeface="Calibri" panose="020F0502020204030204" pitchFamily="34" charset="0"/>
                <a:sym typeface="Comfortaa"/>
              </a:rPr>
              <a:t>, CFA Harrison </a:t>
            </a:r>
            <a:r>
              <a:rPr lang="en-US" sz="1200" err="1">
                <a:solidFill>
                  <a:schemeClr val="bg1"/>
                </a:solidFill>
                <a:latin typeface="Calibri" panose="020F0502020204030204" pitchFamily="34" charset="0"/>
                <a:ea typeface="Comfortaa"/>
                <a:cs typeface="Calibri" panose="020F0502020204030204" pitchFamily="34" charset="0"/>
                <a:sym typeface="Comfortaa"/>
              </a:rPr>
              <a:t>Burdge</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pic>
        <p:nvPicPr>
          <p:cNvPr id="2" name="Picture 1" descr="A car driving on a road through mountains&#10;&#10;Description automatically generated">
            <a:extLst>
              <a:ext uri="{FF2B5EF4-FFF2-40B4-BE49-F238E27FC236}">
                <a16:creationId xmlns:a16="http://schemas.microsoft.com/office/drawing/2014/main" id="{873396CF-40CA-D16E-4FCB-0FC740C15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 y="-87983"/>
            <a:ext cx="12376232" cy="7072132"/>
          </a:xfrm>
          <a:prstGeom prst="rect">
            <a:avLst/>
          </a:prstGeom>
        </p:spPr>
      </p:pic>
      <p:sp>
        <p:nvSpPr>
          <p:cNvPr id="3" name="Rectangle 2">
            <a:extLst>
              <a:ext uri="{FF2B5EF4-FFF2-40B4-BE49-F238E27FC236}">
                <a16:creationId xmlns:a16="http://schemas.microsoft.com/office/drawing/2014/main" id="{DF021DA1-BACB-4953-5670-43D06D6B7E7F}"/>
              </a:ext>
            </a:extLst>
          </p:cNvPr>
          <p:cNvSpPr/>
          <p:nvPr/>
        </p:nvSpPr>
        <p:spPr>
          <a:xfrm>
            <a:off x="-135495" y="789625"/>
            <a:ext cx="12433465" cy="1378593"/>
          </a:xfrm>
          <a:prstGeom prst="rect">
            <a:avLst/>
          </a:prstGeom>
          <a:solidFill>
            <a:srgbClr val="216564">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62;p1">
            <a:extLst>
              <a:ext uri="{FF2B5EF4-FFF2-40B4-BE49-F238E27FC236}">
                <a16:creationId xmlns:a16="http://schemas.microsoft.com/office/drawing/2014/main" id="{4776EEDB-2C73-9948-B70A-F619E618A537}"/>
              </a:ext>
            </a:extLst>
          </p:cNvPr>
          <p:cNvSpPr txBox="1"/>
          <p:nvPr/>
        </p:nvSpPr>
        <p:spPr>
          <a:xfrm>
            <a:off x="191802" y="894152"/>
            <a:ext cx="11527550" cy="110795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sz="6600" b="1">
                <a:solidFill>
                  <a:schemeClr val="bg1"/>
                </a:solidFill>
                <a:latin typeface="Calibri" panose="020F0502020204030204" pitchFamily="34" charset="0"/>
                <a:ea typeface="Comfortaa"/>
                <a:cs typeface="Calibri" panose="020F0502020204030204" pitchFamily="34" charset="0"/>
                <a:sym typeface="Comfortaa"/>
              </a:rPr>
              <a:t>Q4 2024 MAP TO THE MARKETS</a:t>
            </a:r>
            <a:endParaRPr sz="6600" b="1"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6" name="Google Shape;62;p1">
            <a:extLst>
              <a:ext uri="{FF2B5EF4-FFF2-40B4-BE49-F238E27FC236}">
                <a16:creationId xmlns:a16="http://schemas.microsoft.com/office/drawing/2014/main" id="{1E960060-B7E6-6652-D71B-5C5B5DC0F75B}"/>
              </a:ext>
            </a:extLst>
          </p:cNvPr>
          <p:cNvSpPr txBox="1"/>
          <p:nvPr/>
        </p:nvSpPr>
        <p:spPr>
          <a:xfrm>
            <a:off x="9617188" y="2241111"/>
            <a:ext cx="448124" cy="27695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By:</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pic>
        <p:nvPicPr>
          <p:cNvPr id="7" name="Picture 6">
            <a:extLst>
              <a:ext uri="{FF2B5EF4-FFF2-40B4-BE49-F238E27FC236}">
                <a16:creationId xmlns:a16="http://schemas.microsoft.com/office/drawing/2014/main" id="{1121CCED-9ECF-AB2B-AF58-B66F51057A89}"/>
              </a:ext>
            </a:extLst>
          </p:cNvPr>
          <p:cNvPicPr>
            <a:picLocks noChangeAspect="1"/>
          </p:cNvPicPr>
          <p:nvPr/>
        </p:nvPicPr>
        <p:blipFill>
          <a:blip r:embed="rId2"/>
          <a:srcRect/>
          <a:stretch/>
        </p:blipFill>
        <p:spPr>
          <a:xfrm>
            <a:off x="7652848" y="-77367"/>
            <a:ext cx="3851067" cy="880498"/>
          </a:xfrm>
          <a:prstGeom prst="rect">
            <a:avLst/>
          </a:prstGeom>
          <a:effectLst>
            <a:outerShdw blurRad="50800" dist="38100" dir="2700000" sx="104812" sy="104812" algn="tl" rotWithShape="0">
              <a:prstClr val="black">
                <a:alpha val="35040"/>
              </a:prstClr>
            </a:outerShdw>
          </a:effectLst>
        </p:spPr>
      </p:pic>
      <p:sp>
        <p:nvSpPr>
          <p:cNvPr id="8" name="Google Shape;62;p1">
            <a:extLst>
              <a:ext uri="{FF2B5EF4-FFF2-40B4-BE49-F238E27FC236}">
                <a16:creationId xmlns:a16="http://schemas.microsoft.com/office/drawing/2014/main" id="{A3D8B5D8-8D81-C380-3522-18D663B3DCED}"/>
              </a:ext>
            </a:extLst>
          </p:cNvPr>
          <p:cNvSpPr txBox="1"/>
          <p:nvPr/>
        </p:nvSpPr>
        <p:spPr>
          <a:xfrm>
            <a:off x="9984287" y="2241111"/>
            <a:ext cx="2091457" cy="738623"/>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400">
                <a:solidFill>
                  <a:schemeClr val="bg1"/>
                </a:solidFill>
                <a:latin typeface="Calibri"/>
                <a:ea typeface="Comfortaa"/>
                <a:cs typeface="Calibri"/>
                <a:sym typeface="Comfortaa"/>
              </a:rPr>
              <a:t>Rush </a:t>
            </a:r>
            <a:r>
              <a:rPr lang="en-US" sz="1400" err="1">
                <a:solidFill>
                  <a:schemeClr val="bg1"/>
                </a:solidFill>
                <a:latin typeface="Calibri"/>
                <a:ea typeface="Comfortaa"/>
                <a:cs typeface="Calibri"/>
                <a:sym typeface="Comfortaa"/>
              </a:rPr>
              <a:t>Zarrabian</a:t>
            </a:r>
            <a:r>
              <a:rPr lang="en-US" sz="1400">
                <a:solidFill>
                  <a:schemeClr val="bg1"/>
                </a:solidFill>
                <a:latin typeface="Calibri"/>
                <a:ea typeface="Comfortaa"/>
                <a:cs typeface="Calibri"/>
                <a:sym typeface="Comfortaa"/>
              </a:rPr>
              <a:t>, CFA</a:t>
            </a:r>
            <a:br>
              <a:rPr lang="en-US" sz="1400">
                <a:latin typeface="Calibri" panose="020F0502020204030204" pitchFamily="34" charset="0"/>
                <a:ea typeface="Comfortaa"/>
                <a:cs typeface="Calibri" panose="020F0502020204030204" pitchFamily="34" charset="0"/>
              </a:rPr>
            </a:br>
            <a:r>
              <a:rPr lang="en-US" sz="1400">
                <a:solidFill>
                  <a:schemeClr val="bg1"/>
                </a:solidFill>
                <a:latin typeface="Calibri"/>
                <a:ea typeface="Comfortaa"/>
                <a:cs typeface="Calibri"/>
                <a:sym typeface="Comfortaa"/>
              </a:rPr>
              <a:t>Carmen Dello Iacono, CFA Connor Becton, CFP®</a:t>
            </a:r>
            <a:endParaRPr sz="14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42795057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37412-2381-E68F-16C2-28901BDC34F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6F91BB0-E143-5E8B-D5EC-920F5ABD05CA}"/>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7B0D396F-1A6D-DF0A-7F5A-2E6D1DD20724}"/>
              </a:ext>
            </a:extLst>
          </p:cNvPr>
          <p:cNvPicPr>
            <a:picLocks noChangeAspect="1"/>
          </p:cNvPicPr>
          <p:nvPr/>
        </p:nvPicPr>
        <p:blipFill rotWithShape="1">
          <a:blip r:embed="rId3"/>
          <a:srcRect r="2580" b="2405"/>
          <a:stretch/>
        </p:blipFill>
        <p:spPr>
          <a:xfrm>
            <a:off x="7017171" y="841131"/>
            <a:ext cx="5174829" cy="5891530"/>
          </a:xfrm>
          <a:prstGeom prst="rect">
            <a:avLst/>
          </a:prstGeom>
        </p:spPr>
      </p:pic>
      <p:sp>
        <p:nvSpPr>
          <p:cNvPr id="34" name="Google Shape;62;p1">
            <a:extLst>
              <a:ext uri="{FF2B5EF4-FFF2-40B4-BE49-F238E27FC236}">
                <a16:creationId xmlns:a16="http://schemas.microsoft.com/office/drawing/2014/main" id="{14054C6D-B2AE-66DA-F5CF-5B9B7745B6D1}"/>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8294CD39-7E76-DC6C-3B82-224BBCA60F50}"/>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Goldman Sachs</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AB9520D4-7E96-E885-D712-62795D33BEDE}"/>
              </a:ext>
            </a:extLst>
          </p:cNvPr>
          <p:cNvSpPr txBox="1"/>
          <p:nvPr/>
        </p:nvSpPr>
        <p:spPr>
          <a:xfrm>
            <a:off x="2040051" y="637692"/>
            <a:ext cx="8058597" cy="830997"/>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cs typeface="Calibri" panose="020F0502020204030204"/>
              </a:rPr>
              <a:t>Recently, Goldman Sachs Projected Only 3% Returns for the Next Decade</a:t>
            </a:r>
            <a:endParaRPr lang="en-US" sz="2000">
              <a:cs typeface="Calibri" panose="020F0502020204030204"/>
            </a:endParaRPr>
          </a:p>
        </p:txBody>
      </p:sp>
      <p:pic>
        <p:nvPicPr>
          <p:cNvPr id="1026" name="Picture 2">
            <a:extLst>
              <a:ext uri="{FF2B5EF4-FFF2-40B4-BE49-F238E27FC236}">
                <a16:creationId xmlns:a16="http://schemas.microsoft.com/office/drawing/2014/main" id="{255A0C2E-73F5-A80C-165A-A30CEA7F01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0887" y="1468689"/>
            <a:ext cx="6496927" cy="4893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5938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EA7A3-6286-2C4C-ED40-3E44F06306B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9F62E82D-9089-BA5C-A283-D96707ABAE99}"/>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4945150C-666B-9429-A527-38ED96865297}"/>
              </a:ext>
            </a:extLst>
          </p:cNvPr>
          <p:cNvPicPr>
            <a:picLocks noChangeAspect="1"/>
          </p:cNvPicPr>
          <p:nvPr/>
        </p:nvPicPr>
        <p:blipFill rotWithShape="1">
          <a:blip r:embed="rId3"/>
          <a:srcRect r="2580" b="2405"/>
          <a:stretch/>
        </p:blipFill>
        <p:spPr>
          <a:xfrm>
            <a:off x="7017171" y="841131"/>
            <a:ext cx="5174829" cy="5891530"/>
          </a:xfrm>
          <a:prstGeom prst="rect">
            <a:avLst/>
          </a:prstGeom>
        </p:spPr>
      </p:pic>
      <p:sp>
        <p:nvSpPr>
          <p:cNvPr id="34" name="Google Shape;62;p1">
            <a:extLst>
              <a:ext uri="{FF2B5EF4-FFF2-40B4-BE49-F238E27FC236}">
                <a16:creationId xmlns:a16="http://schemas.microsoft.com/office/drawing/2014/main" id="{DF9F024B-00BE-99AC-6DBD-E611747DE9D5}"/>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9CF279AB-6027-3C51-1340-3F6C18B12F0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 via Multpl</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55EB0FB6-15F6-2551-0E5D-0924716D7B9B}"/>
              </a:ext>
            </a:extLst>
          </p:cNvPr>
          <p:cNvSpPr txBox="1"/>
          <p:nvPr/>
        </p:nvSpPr>
        <p:spPr>
          <a:xfrm>
            <a:off x="346379" y="836689"/>
            <a:ext cx="11719338" cy="461665"/>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cs typeface="Calibri" panose="020F0502020204030204"/>
              </a:rPr>
              <a:t>CAPE (Shiller P/E) Ratio  – Where We are Today</a:t>
            </a:r>
            <a:endParaRPr lang="en-US" sz="2000">
              <a:cs typeface="Calibri" panose="020F0502020204030204"/>
            </a:endParaRPr>
          </a:p>
        </p:txBody>
      </p:sp>
      <p:pic>
        <p:nvPicPr>
          <p:cNvPr id="4" name="Picture 3">
            <a:extLst>
              <a:ext uri="{FF2B5EF4-FFF2-40B4-BE49-F238E27FC236}">
                <a16:creationId xmlns:a16="http://schemas.microsoft.com/office/drawing/2014/main" id="{F9EA5C6F-D60F-5EA1-369D-A4F0A4782130}"/>
              </a:ext>
            </a:extLst>
          </p:cNvPr>
          <p:cNvPicPr>
            <a:picLocks noChangeAspect="1"/>
          </p:cNvPicPr>
          <p:nvPr/>
        </p:nvPicPr>
        <p:blipFill>
          <a:blip r:embed="rId4"/>
          <a:stretch>
            <a:fillRect/>
          </a:stretch>
        </p:blipFill>
        <p:spPr>
          <a:xfrm>
            <a:off x="2091282" y="1412142"/>
            <a:ext cx="8220109" cy="4750535"/>
          </a:xfrm>
          <a:prstGeom prst="rect">
            <a:avLst/>
          </a:prstGeom>
        </p:spPr>
      </p:pic>
    </p:spTree>
    <p:extLst>
      <p:ext uri="{BB962C8B-B14F-4D97-AF65-F5344CB8AC3E}">
        <p14:creationId xmlns:p14="http://schemas.microsoft.com/office/powerpoint/2010/main" val="193639782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B0752-829E-E866-B53D-45AA31D8FC0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5292E20-6348-4C92-1994-62E078AE3294}"/>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5671D2D2-6F09-8058-6D06-C0554FD947F6}"/>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34" name="Google Shape;62;p1">
            <a:extLst>
              <a:ext uri="{FF2B5EF4-FFF2-40B4-BE49-F238E27FC236}">
                <a16:creationId xmlns:a16="http://schemas.microsoft.com/office/drawing/2014/main" id="{6E77C8EC-57A1-681C-54AC-88EA3B0D860C}"/>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F005AF35-0B1D-D373-67F4-549D281A98C1}"/>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err="1">
                <a:solidFill>
                  <a:srgbClr val="216564"/>
                </a:solidFill>
                <a:latin typeface="Calibri"/>
                <a:ea typeface="Comfortaa"/>
                <a:cs typeface="Calibri"/>
                <a:sym typeface="Comfortaa"/>
              </a:rPr>
              <a:t>Aptus</a:t>
            </a:r>
            <a:r>
              <a:rPr lang="en-US" sz="800">
                <a:solidFill>
                  <a:srgbClr val="216564"/>
                </a:solidFill>
                <a:latin typeface="Calibri"/>
                <a:ea typeface="Comfortaa"/>
                <a:cs typeface="Calibri"/>
                <a:sym typeface="Comfortaa"/>
              </a:rPr>
              <a:t> Capital via Yale.EDU</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69D9405B-931D-F8BF-FE99-9D36F610754B}"/>
              </a:ext>
            </a:extLst>
          </p:cNvPr>
          <p:cNvSpPr txBox="1"/>
          <p:nvPr/>
        </p:nvSpPr>
        <p:spPr>
          <a:xfrm>
            <a:off x="236331" y="668295"/>
            <a:ext cx="11719338" cy="461665"/>
          </a:xfrm>
          <a:prstGeom prst="rect">
            <a:avLst/>
          </a:prstGeom>
          <a:noFill/>
        </p:spPr>
        <p:txBody>
          <a:bodyPr wrap="square" lIns="91440" tIns="45720" rIns="91440" bIns="45720" rtlCol="0" anchor="t">
            <a:spAutoFit/>
          </a:bodyPr>
          <a:lstStyle/>
          <a:p>
            <a:r>
              <a:rPr lang="en-US" sz="2400">
                <a:solidFill>
                  <a:srgbClr val="216564"/>
                </a:solidFill>
                <a:latin typeface="Montserrat ExtraBold"/>
                <a:cs typeface="Calibri" panose="020F0502020204030204"/>
              </a:rPr>
              <a:t>But the Shiller Ratio Has Done a Poor Job of Predicting Future Returns </a:t>
            </a:r>
            <a:endParaRPr lang="en-US" sz="2000">
              <a:cs typeface="Calibri" panose="020F0502020204030204"/>
            </a:endParaRPr>
          </a:p>
        </p:txBody>
      </p:sp>
      <p:pic>
        <p:nvPicPr>
          <p:cNvPr id="4" name="Picture 3">
            <a:extLst>
              <a:ext uri="{FF2B5EF4-FFF2-40B4-BE49-F238E27FC236}">
                <a16:creationId xmlns:a16="http://schemas.microsoft.com/office/drawing/2014/main" id="{424B7B31-6518-6137-6288-0D6BCFC774A3}"/>
              </a:ext>
            </a:extLst>
          </p:cNvPr>
          <p:cNvPicPr>
            <a:picLocks noChangeAspect="1"/>
          </p:cNvPicPr>
          <p:nvPr/>
        </p:nvPicPr>
        <p:blipFill>
          <a:blip r:embed="rId4"/>
          <a:stretch>
            <a:fillRect/>
          </a:stretch>
        </p:blipFill>
        <p:spPr>
          <a:xfrm>
            <a:off x="1755736" y="1243263"/>
            <a:ext cx="8319580" cy="4734024"/>
          </a:xfrm>
          <a:prstGeom prst="rect">
            <a:avLst/>
          </a:prstGeom>
        </p:spPr>
      </p:pic>
    </p:spTree>
    <p:extLst>
      <p:ext uri="{BB962C8B-B14F-4D97-AF65-F5344CB8AC3E}">
        <p14:creationId xmlns:p14="http://schemas.microsoft.com/office/powerpoint/2010/main" val="106462871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86E07-C0BD-10D3-E1A6-166CF225B26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C0833F7-E36B-36E5-903B-6794C5AD99DA}"/>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CE63D7D8-91B5-1F71-63E5-888F90C8DBD7}"/>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34" name="Google Shape;62;p1">
            <a:extLst>
              <a:ext uri="{FF2B5EF4-FFF2-40B4-BE49-F238E27FC236}">
                <a16:creationId xmlns:a16="http://schemas.microsoft.com/office/drawing/2014/main" id="{CE937594-430F-BAC2-3559-880E31E52D30}"/>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D4BD28BE-F0B5-F410-5F95-D5CD17A7AD8C}"/>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a:t>
            </a:r>
            <a:r>
              <a:rPr lang="en-US" sz="800" u="none" strike="noStrike" cap="none" err="1">
                <a:solidFill>
                  <a:srgbClr val="216564"/>
                </a:solidFill>
                <a:latin typeface="Calibri" panose="020F0502020204030204" pitchFamily="34" charset="0"/>
                <a:ea typeface="Comfortaa"/>
                <a:cs typeface="Calibri" panose="020F0502020204030204" pitchFamily="34" charset="0"/>
                <a:sym typeface="Comfortaa"/>
              </a:rPr>
              <a:t>Yardeni</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9FCF0D69-632A-0188-7AEC-DE825F4D3764}"/>
              </a:ext>
            </a:extLst>
          </p:cNvPr>
          <p:cNvSpPr txBox="1"/>
          <p:nvPr/>
        </p:nvSpPr>
        <p:spPr>
          <a:xfrm>
            <a:off x="240632" y="754666"/>
            <a:ext cx="11719338" cy="461665"/>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cs typeface="Calibri" panose="020F0502020204030204"/>
              </a:rPr>
              <a:t>Optically High Valuations</a:t>
            </a:r>
            <a:endParaRPr lang="en-US" sz="2000">
              <a:ea typeface="Calibri" panose="020F0502020204030204"/>
              <a:cs typeface="Calibri" panose="020F0502020204030204"/>
            </a:endParaRPr>
          </a:p>
        </p:txBody>
      </p:sp>
      <p:pic>
        <p:nvPicPr>
          <p:cNvPr id="1028" name="Picture 4">
            <a:extLst>
              <a:ext uri="{FF2B5EF4-FFF2-40B4-BE49-F238E27FC236}">
                <a16:creationId xmlns:a16="http://schemas.microsoft.com/office/drawing/2014/main" id="{BAD2151E-4ABE-DADA-2B9C-827379705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2643" y="1325713"/>
            <a:ext cx="8986714" cy="4901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65417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E734D-C97F-8C92-C086-5F39B786B82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B6721FD-7766-B3F4-FC14-2A5C79D2C432}"/>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17B8B02F-18C6-9F6F-3C08-716FF5C527B0}"/>
              </a:ext>
            </a:extLst>
          </p:cNvPr>
          <p:cNvPicPr>
            <a:picLocks noChangeAspect="1"/>
          </p:cNvPicPr>
          <p:nvPr/>
        </p:nvPicPr>
        <p:blipFill rotWithShape="1">
          <a:blip r:embed="rId3"/>
          <a:srcRect r="2580" b="2405"/>
          <a:stretch/>
        </p:blipFill>
        <p:spPr>
          <a:xfrm>
            <a:off x="7017171" y="985498"/>
            <a:ext cx="5174829" cy="5891530"/>
          </a:xfrm>
          <a:prstGeom prst="rect">
            <a:avLst/>
          </a:prstGeom>
        </p:spPr>
      </p:pic>
      <p:sp>
        <p:nvSpPr>
          <p:cNvPr id="34" name="Google Shape;62;p1">
            <a:extLst>
              <a:ext uri="{FF2B5EF4-FFF2-40B4-BE49-F238E27FC236}">
                <a16:creationId xmlns:a16="http://schemas.microsoft.com/office/drawing/2014/main" id="{77313808-3267-706F-8F9D-454B75564548}"/>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3A285260-51A7-0FC9-A97D-A737C5B8D0C2}"/>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3Fourteen Research</a:t>
            </a:r>
            <a:endParaRPr lang="en-US" sz="800" u="none" strike="noStrike" cap="none">
              <a:solidFill>
                <a:srgbClr val="216564"/>
              </a:solidFill>
              <a:latin typeface="Calibri"/>
              <a:ea typeface="Comfortaa"/>
              <a:cs typeface="Calibri"/>
            </a:endParaRPr>
          </a:p>
        </p:txBody>
      </p:sp>
      <p:sp>
        <p:nvSpPr>
          <p:cNvPr id="3" name="TextBox 2">
            <a:extLst>
              <a:ext uri="{FF2B5EF4-FFF2-40B4-BE49-F238E27FC236}">
                <a16:creationId xmlns:a16="http://schemas.microsoft.com/office/drawing/2014/main" id="{9D82586A-6870-52C8-AEFB-0F729645D4E6}"/>
              </a:ext>
            </a:extLst>
          </p:cNvPr>
          <p:cNvSpPr txBox="1"/>
          <p:nvPr/>
        </p:nvSpPr>
        <p:spPr>
          <a:xfrm>
            <a:off x="236331" y="754666"/>
            <a:ext cx="11719338" cy="461665"/>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cs typeface="Calibri" panose="020F0502020204030204"/>
              </a:rPr>
              <a:t>Structural Factors Explaining High Valuations</a:t>
            </a:r>
            <a:endParaRPr lang="en-US" sz="2000">
              <a:ea typeface="Calibri" panose="020F0502020204030204"/>
              <a:cs typeface="Calibri" panose="020F0502020204030204"/>
            </a:endParaRPr>
          </a:p>
        </p:txBody>
      </p:sp>
      <p:sp>
        <p:nvSpPr>
          <p:cNvPr id="2" name="TextBox 1">
            <a:extLst>
              <a:ext uri="{FF2B5EF4-FFF2-40B4-BE49-F238E27FC236}">
                <a16:creationId xmlns:a16="http://schemas.microsoft.com/office/drawing/2014/main" id="{208E9348-5BC2-64BB-960E-6E37DF962D2A}"/>
              </a:ext>
            </a:extLst>
          </p:cNvPr>
          <p:cNvSpPr txBox="1"/>
          <p:nvPr/>
        </p:nvSpPr>
        <p:spPr>
          <a:xfrm>
            <a:off x="3413961" y="1303353"/>
            <a:ext cx="5364369" cy="646331"/>
          </a:xfrm>
          <a:prstGeom prst="rect">
            <a:avLst/>
          </a:prstGeom>
          <a:noFill/>
        </p:spPr>
        <p:txBody>
          <a:bodyPr wrap="square" lIns="91440" tIns="45720" rIns="91440" bIns="45720" numCol="1" rtlCol="0" anchor="t">
            <a:spAutoFit/>
          </a:bodyPr>
          <a:lstStyle/>
          <a:p>
            <a:pPr algn="ctr"/>
            <a:r>
              <a:rPr lang="en-US" b="1" u="sng"/>
              <a:t>Index Composition</a:t>
            </a:r>
            <a:endParaRPr lang="en-US"/>
          </a:p>
          <a:p>
            <a:pPr algn="ctr"/>
            <a:r>
              <a:rPr lang="en-US" i="1"/>
              <a:t>% of Higher Growth, Higher Quality Tech ↑ = P/Es ↑</a:t>
            </a:r>
            <a:endParaRPr lang="en-US" i="1">
              <a:ea typeface="Calibri" panose="020F0502020204030204"/>
              <a:cs typeface="Calibri" panose="020F0502020204030204"/>
            </a:endParaRPr>
          </a:p>
        </p:txBody>
      </p:sp>
      <p:pic>
        <p:nvPicPr>
          <p:cNvPr id="6" name="Picture 5">
            <a:extLst>
              <a:ext uri="{FF2B5EF4-FFF2-40B4-BE49-F238E27FC236}">
                <a16:creationId xmlns:a16="http://schemas.microsoft.com/office/drawing/2014/main" id="{B6612AB1-4B0C-FB10-AF46-DC696574FC67}"/>
              </a:ext>
            </a:extLst>
          </p:cNvPr>
          <p:cNvPicPr>
            <a:picLocks noChangeAspect="1"/>
          </p:cNvPicPr>
          <p:nvPr/>
        </p:nvPicPr>
        <p:blipFill>
          <a:blip r:embed="rId4"/>
          <a:stretch>
            <a:fillRect/>
          </a:stretch>
        </p:blipFill>
        <p:spPr>
          <a:xfrm>
            <a:off x="2661987" y="2075448"/>
            <a:ext cx="6864768" cy="4341374"/>
          </a:xfrm>
          <a:prstGeom prst="rect">
            <a:avLst/>
          </a:prstGeom>
        </p:spPr>
      </p:pic>
    </p:spTree>
    <p:extLst>
      <p:ext uri="{BB962C8B-B14F-4D97-AF65-F5344CB8AC3E}">
        <p14:creationId xmlns:p14="http://schemas.microsoft.com/office/powerpoint/2010/main" val="397652168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E734D-C97F-8C92-C086-5F39B786B82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B6721FD-7766-B3F4-FC14-2A5C79D2C432}"/>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17B8B02F-18C6-9F6F-3C08-716FF5C527B0}"/>
              </a:ext>
            </a:extLst>
          </p:cNvPr>
          <p:cNvPicPr>
            <a:picLocks noChangeAspect="1"/>
          </p:cNvPicPr>
          <p:nvPr/>
        </p:nvPicPr>
        <p:blipFill rotWithShape="1">
          <a:blip r:embed="rId3"/>
          <a:srcRect r="2580" b="2405"/>
          <a:stretch/>
        </p:blipFill>
        <p:spPr>
          <a:xfrm>
            <a:off x="7017171" y="985498"/>
            <a:ext cx="5174829" cy="5891530"/>
          </a:xfrm>
          <a:prstGeom prst="rect">
            <a:avLst/>
          </a:prstGeom>
        </p:spPr>
      </p:pic>
      <p:sp>
        <p:nvSpPr>
          <p:cNvPr id="34" name="Google Shape;62;p1">
            <a:extLst>
              <a:ext uri="{FF2B5EF4-FFF2-40B4-BE49-F238E27FC236}">
                <a16:creationId xmlns:a16="http://schemas.microsoft.com/office/drawing/2014/main" id="{77313808-3267-706F-8F9D-454B75564548}"/>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3A285260-51A7-0FC9-A97D-A737C5B8D0C2}"/>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a:t>
            </a:r>
            <a:r>
              <a:rPr lang="en-US" sz="800">
                <a:solidFill>
                  <a:srgbClr val="216564"/>
                </a:solidFill>
                <a:latin typeface="Calibri"/>
                <a:ea typeface="Comfortaa"/>
                <a:cs typeface="Calibri"/>
                <a:sym typeface="Comfortaa"/>
              </a:rPr>
              <a:t> Koyfin</a:t>
            </a:r>
            <a:endParaRPr lang="en-US" sz="800" u="none" strike="noStrike" cap="none">
              <a:solidFill>
                <a:srgbClr val="216564"/>
              </a:solidFill>
              <a:latin typeface="Calibri" panose="020F0502020204030204" pitchFamily="34" charset="0"/>
              <a:ea typeface="Comfortaa"/>
              <a:cs typeface="Calibri" panose="020F0502020204030204" pitchFamily="34" charset="0"/>
            </a:endParaRPr>
          </a:p>
        </p:txBody>
      </p:sp>
      <p:sp>
        <p:nvSpPr>
          <p:cNvPr id="3" name="TextBox 2">
            <a:extLst>
              <a:ext uri="{FF2B5EF4-FFF2-40B4-BE49-F238E27FC236}">
                <a16:creationId xmlns:a16="http://schemas.microsoft.com/office/drawing/2014/main" id="{9D82586A-6870-52C8-AEFB-0F729645D4E6}"/>
              </a:ext>
            </a:extLst>
          </p:cNvPr>
          <p:cNvSpPr txBox="1"/>
          <p:nvPr/>
        </p:nvSpPr>
        <p:spPr>
          <a:xfrm>
            <a:off x="236331" y="754666"/>
            <a:ext cx="11719338" cy="461665"/>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cs typeface="Calibri" panose="020F0502020204030204"/>
              </a:rPr>
              <a:t>Structural Factors Explaining High Valuations (Continued)</a:t>
            </a:r>
            <a:endParaRPr lang="en-US" sz="2000">
              <a:ea typeface="Calibri" panose="020F0502020204030204"/>
              <a:cs typeface="Calibri" panose="020F0502020204030204"/>
            </a:endParaRPr>
          </a:p>
        </p:txBody>
      </p:sp>
      <p:pic>
        <p:nvPicPr>
          <p:cNvPr id="2050" name="Picture 2" descr="chart">
            <a:extLst>
              <a:ext uri="{FF2B5EF4-FFF2-40B4-BE49-F238E27FC236}">
                <a16:creationId xmlns:a16="http://schemas.microsoft.com/office/drawing/2014/main" id="{CEE0EC7E-52E6-BEE7-8BA0-C53E471CF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737" y="2033633"/>
            <a:ext cx="8691238" cy="45089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614511F-429D-8237-76BE-C2B022EE46FB}"/>
              </a:ext>
            </a:extLst>
          </p:cNvPr>
          <p:cNvSpPr txBox="1"/>
          <p:nvPr/>
        </p:nvSpPr>
        <p:spPr>
          <a:xfrm>
            <a:off x="4927934" y="1393590"/>
            <a:ext cx="2335541" cy="646331"/>
          </a:xfrm>
          <a:prstGeom prst="rect">
            <a:avLst/>
          </a:prstGeom>
          <a:noFill/>
        </p:spPr>
        <p:txBody>
          <a:bodyPr wrap="square" lIns="91440" tIns="45720" rIns="91440" bIns="45720" rtlCol="0" anchor="t">
            <a:spAutoFit/>
          </a:bodyPr>
          <a:lstStyle/>
          <a:p>
            <a:pPr algn="ctr"/>
            <a:r>
              <a:rPr lang="en-US" sz="1800" b="1" u="sng"/>
              <a:t>Low Credit Spreads</a:t>
            </a:r>
            <a:endParaRPr lang="en-US"/>
          </a:p>
          <a:p>
            <a:pPr algn="ctr"/>
            <a:r>
              <a:rPr lang="en-US" i="1"/>
              <a:t>Credit Risk ↓ = P/Es ↑</a:t>
            </a:r>
            <a:endParaRPr lang="en-US" i="1">
              <a:ea typeface="Calibri" panose="020F0502020204030204"/>
              <a:cs typeface="Calibri" panose="020F0502020204030204"/>
            </a:endParaRPr>
          </a:p>
        </p:txBody>
      </p:sp>
    </p:spTree>
    <p:extLst>
      <p:ext uri="{BB962C8B-B14F-4D97-AF65-F5344CB8AC3E}">
        <p14:creationId xmlns:p14="http://schemas.microsoft.com/office/powerpoint/2010/main" val="400857801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18C21-B208-D0D1-4E47-003218D265F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DAF57DA-3CA9-0290-1C13-62D3B85289C2}"/>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CE0FBFE0-D32F-0B73-6D50-E48ACCB570F8}"/>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34" name="Google Shape;62;p1">
            <a:extLst>
              <a:ext uri="{FF2B5EF4-FFF2-40B4-BE49-F238E27FC236}">
                <a16:creationId xmlns:a16="http://schemas.microsoft.com/office/drawing/2014/main" id="{63730929-A61A-AC94-277A-B258F183CBB8}"/>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69B7F680-E49F-7100-DB6F-A4864106A986}"/>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(left); 3Fourteen Research (right)</a:t>
            </a:r>
          </a:p>
        </p:txBody>
      </p:sp>
      <p:sp>
        <p:nvSpPr>
          <p:cNvPr id="3" name="TextBox 2">
            <a:extLst>
              <a:ext uri="{FF2B5EF4-FFF2-40B4-BE49-F238E27FC236}">
                <a16:creationId xmlns:a16="http://schemas.microsoft.com/office/drawing/2014/main" id="{2801C32A-A729-7955-72AA-472383B59C5B}"/>
              </a:ext>
            </a:extLst>
          </p:cNvPr>
          <p:cNvSpPr txBox="1"/>
          <p:nvPr/>
        </p:nvSpPr>
        <p:spPr>
          <a:xfrm>
            <a:off x="236331" y="754666"/>
            <a:ext cx="11719338" cy="461665"/>
          </a:xfrm>
          <a:prstGeom prst="rect">
            <a:avLst/>
          </a:prstGeom>
          <a:noFill/>
        </p:spPr>
        <p:txBody>
          <a:bodyPr wrap="square" lIns="91440" tIns="45720" rIns="91440" bIns="45720" rtlCol="0" anchor="t">
            <a:spAutoFit/>
          </a:bodyPr>
          <a:lstStyle/>
          <a:p>
            <a:r>
              <a:rPr lang="en-US" sz="2400">
                <a:solidFill>
                  <a:srgbClr val="216564"/>
                </a:solidFill>
                <a:latin typeface="Montserrat ExtraBold"/>
                <a:cs typeface="Calibri" panose="020F0502020204030204"/>
              </a:rPr>
              <a:t>Assessing the Earnings Growth Outlook</a:t>
            </a:r>
            <a:endParaRPr lang="en-US" sz="2000">
              <a:cs typeface="Calibri" panose="020F0502020204030204"/>
            </a:endParaRPr>
          </a:p>
        </p:txBody>
      </p:sp>
      <p:sp>
        <p:nvSpPr>
          <p:cNvPr id="2" name="TextBox 1">
            <a:extLst>
              <a:ext uri="{FF2B5EF4-FFF2-40B4-BE49-F238E27FC236}">
                <a16:creationId xmlns:a16="http://schemas.microsoft.com/office/drawing/2014/main" id="{7B94065F-6141-BCDC-CA27-B13B871C5E51}"/>
              </a:ext>
            </a:extLst>
          </p:cNvPr>
          <p:cNvSpPr txBox="1"/>
          <p:nvPr/>
        </p:nvSpPr>
        <p:spPr>
          <a:xfrm>
            <a:off x="236331" y="1468102"/>
            <a:ext cx="6060949" cy="1569660"/>
          </a:xfrm>
          <a:prstGeom prst="rect">
            <a:avLst/>
          </a:prstGeom>
          <a:noFill/>
        </p:spPr>
        <p:txBody>
          <a:bodyPr wrap="square" rtlCol="0">
            <a:spAutoFit/>
          </a:bodyPr>
          <a:lstStyle/>
          <a:p>
            <a:pPr marL="285750" indent="-285750">
              <a:buFont typeface="Arial" panose="020B0604020202020204" pitchFamily="34" charset="0"/>
              <a:buChar char="•"/>
            </a:pPr>
            <a:r>
              <a:rPr lang="en-US" sz="1600"/>
              <a:t>Currently, analysts expect S&amp;P 500 earnings to grow at a double-digit pace in 2025 / 2026, increasing by nearly ~30% over the next two years.</a:t>
            </a:r>
          </a:p>
          <a:p>
            <a:pPr marL="285750" indent="-285750">
              <a:buFont typeface="Arial" panose="020B0604020202020204" pitchFamily="34" charset="0"/>
              <a:buChar char="•"/>
            </a:pPr>
            <a:r>
              <a:rPr lang="en-US" sz="1600"/>
              <a:t>While these estimates may appear aggressive on the surface, adding historical context to the growth rate shows that the forecast is actually only in the 66</a:t>
            </a:r>
            <a:r>
              <a:rPr lang="en-US" sz="1600" baseline="30000"/>
              <a:t>th</a:t>
            </a:r>
            <a:r>
              <a:rPr lang="en-US" sz="1600"/>
              <a:t> percentile of all 2-year growth rates.</a:t>
            </a:r>
          </a:p>
        </p:txBody>
      </p:sp>
      <p:pic>
        <p:nvPicPr>
          <p:cNvPr id="6" name="Picture 5">
            <a:extLst>
              <a:ext uri="{FF2B5EF4-FFF2-40B4-BE49-F238E27FC236}">
                <a16:creationId xmlns:a16="http://schemas.microsoft.com/office/drawing/2014/main" id="{45E5E715-73D0-C6DA-11F2-2D9E85111609}"/>
              </a:ext>
            </a:extLst>
          </p:cNvPr>
          <p:cNvPicPr>
            <a:picLocks noChangeAspect="1"/>
          </p:cNvPicPr>
          <p:nvPr/>
        </p:nvPicPr>
        <p:blipFill>
          <a:blip r:embed="rId4"/>
          <a:stretch>
            <a:fillRect/>
          </a:stretch>
        </p:blipFill>
        <p:spPr>
          <a:xfrm>
            <a:off x="532356" y="3289533"/>
            <a:ext cx="5617664" cy="2926910"/>
          </a:xfrm>
          <a:prstGeom prst="rect">
            <a:avLst/>
          </a:prstGeom>
          <a:ln>
            <a:solidFill>
              <a:schemeClr val="tx1"/>
            </a:solidFill>
          </a:ln>
        </p:spPr>
      </p:pic>
      <p:pic>
        <p:nvPicPr>
          <p:cNvPr id="8" name="Picture 7">
            <a:extLst>
              <a:ext uri="{FF2B5EF4-FFF2-40B4-BE49-F238E27FC236}">
                <a16:creationId xmlns:a16="http://schemas.microsoft.com/office/drawing/2014/main" id="{75D2FA7E-17C4-9BA4-D973-D63FDA5E63BB}"/>
              </a:ext>
            </a:extLst>
          </p:cNvPr>
          <p:cNvPicPr>
            <a:picLocks noChangeAspect="1"/>
          </p:cNvPicPr>
          <p:nvPr/>
        </p:nvPicPr>
        <p:blipFill>
          <a:blip r:embed="rId5"/>
          <a:stretch>
            <a:fillRect/>
          </a:stretch>
        </p:blipFill>
        <p:spPr>
          <a:xfrm>
            <a:off x="6593305" y="1311721"/>
            <a:ext cx="5467350" cy="4667250"/>
          </a:xfrm>
          <a:prstGeom prst="rect">
            <a:avLst/>
          </a:prstGeom>
        </p:spPr>
      </p:pic>
    </p:spTree>
    <p:extLst>
      <p:ext uri="{BB962C8B-B14F-4D97-AF65-F5344CB8AC3E}">
        <p14:creationId xmlns:p14="http://schemas.microsoft.com/office/powerpoint/2010/main" val="3454657776"/>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F3FAE-9B7D-D23A-91E6-0B67FB02970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3AF1FFF-8D70-A82A-1005-A664FF8D0C54}"/>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D3A341D1-370B-C2CF-9E10-ADA12BE21537}"/>
              </a:ext>
            </a:extLst>
          </p:cNvPr>
          <p:cNvPicPr>
            <a:picLocks noChangeAspect="1"/>
          </p:cNvPicPr>
          <p:nvPr/>
        </p:nvPicPr>
        <p:blipFill rotWithShape="1">
          <a:blip r:embed="rId3"/>
          <a:srcRect r="2580" b="2405"/>
          <a:stretch/>
        </p:blipFill>
        <p:spPr>
          <a:xfrm>
            <a:off x="7017171" y="985498"/>
            <a:ext cx="5174829" cy="5891530"/>
          </a:xfrm>
          <a:prstGeom prst="rect">
            <a:avLst/>
          </a:prstGeom>
        </p:spPr>
      </p:pic>
      <p:sp>
        <p:nvSpPr>
          <p:cNvPr id="34" name="Google Shape;62;p1">
            <a:extLst>
              <a:ext uri="{FF2B5EF4-FFF2-40B4-BE49-F238E27FC236}">
                <a16:creationId xmlns:a16="http://schemas.microsoft.com/office/drawing/2014/main" id="{E407CBB4-8922-12F9-DA65-C945555177BB}"/>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22C245CB-78D5-C0B6-8DA9-45ECF766D0B3}"/>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a:t>
            </a:r>
            <a:r>
              <a:rPr lang="en-US" sz="800" u="none" strike="noStrike" cap="none" err="1">
                <a:solidFill>
                  <a:srgbClr val="216564"/>
                </a:solidFill>
                <a:latin typeface="Calibri" panose="020F0502020204030204" pitchFamily="34" charset="0"/>
                <a:ea typeface="Comfortaa"/>
                <a:cs typeface="Calibri" panose="020F0502020204030204" pitchFamily="34" charset="0"/>
                <a:sym typeface="Comfortaa"/>
              </a:rPr>
              <a:t>DataTrek</a:t>
            </a: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 Research</a:t>
            </a:r>
          </a:p>
        </p:txBody>
      </p:sp>
      <p:sp>
        <p:nvSpPr>
          <p:cNvPr id="3" name="TextBox 2">
            <a:extLst>
              <a:ext uri="{FF2B5EF4-FFF2-40B4-BE49-F238E27FC236}">
                <a16:creationId xmlns:a16="http://schemas.microsoft.com/office/drawing/2014/main" id="{E184909E-E9AC-AACD-0628-A5177153496D}"/>
              </a:ext>
            </a:extLst>
          </p:cNvPr>
          <p:cNvSpPr txBox="1"/>
          <p:nvPr/>
        </p:nvSpPr>
        <p:spPr>
          <a:xfrm>
            <a:off x="236331" y="680097"/>
            <a:ext cx="11719338" cy="830997"/>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cs typeface="Calibri" panose="020F0502020204030204"/>
              </a:rPr>
              <a:t>Negative 10-Year Returns are Rare, but When They Do Happen, It’s Usually Because of a Significant Crisis.</a:t>
            </a:r>
            <a:endParaRPr lang="en-US" sz="2000">
              <a:ea typeface="Calibri" panose="020F0502020204030204"/>
              <a:cs typeface="Calibri" panose="020F0502020204030204"/>
            </a:endParaRPr>
          </a:p>
        </p:txBody>
      </p:sp>
      <p:pic>
        <p:nvPicPr>
          <p:cNvPr id="4" name="Picture 3">
            <a:extLst>
              <a:ext uri="{FF2B5EF4-FFF2-40B4-BE49-F238E27FC236}">
                <a16:creationId xmlns:a16="http://schemas.microsoft.com/office/drawing/2014/main" id="{BDC99D75-4621-7A74-332C-BA47BC7049EF}"/>
              </a:ext>
            </a:extLst>
          </p:cNvPr>
          <p:cNvPicPr>
            <a:picLocks noChangeAspect="1"/>
          </p:cNvPicPr>
          <p:nvPr/>
        </p:nvPicPr>
        <p:blipFill>
          <a:blip r:embed="rId4"/>
          <a:stretch>
            <a:fillRect/>
          </a:stretch>
        </p:blipFill>
        <p:spPr>
          <a:xfrm>
            <a:off x="1456481" y="1511094"/>
            <a:ext cx="9283554" cy="4927825"/>
          </a:xfrm>
          <a:prstGeom prst="rect">
            <a:avLst/>
          </a:prstGeom>
        </p:spPr>
      </p:pic>
    </p:spTree>
    <p:extLst>
      <p:ext uri="{BB962C8B-B14F-4D97-AF65-F5344CB8AC3E}">
        <p14:creationId xmlns:p14="http://schemas.microsoft.com/office/powerpoint/2010/main" val="300747156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Elections vs Markets</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2" name="TextBox 1">
            <a:extLst>
              <a:ext uri="{FF2B5EF4-FFF2-40B4-BE49-F238E27FC236}">
                <a16:creationId xmlns:a16="http://schemas.microsoft.com/office/drawing/2014/main" id="{01C495FD-89C0-6C77-E8DE-1A2B3CB118A6}"/>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LPL Financial</a:t>
            </a:r>
          </a:p>
        </p:txBody>
      </p:sp>
    </p:spTree>
    <p:extLst>
      <p:ext uri="{BB962C8B-B14F-4D97-AF65-F5344CB8AC3E}">
        <p14:creationId xmlns:p14="http://schemas.microsoft.com/office/powerpoint/2010/main" val="890405490"/>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0C9E0-D546-B666-235B-548D217D0D1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683CA24-FFC2-8F2A-D7B3-8477AA1728CF}"/>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93DB578-FA0D-B85F-FD12-E94AE78CB9A4}"/>
              </a:ext>
            </a:extLst>
          </p:cNvPr>
          <p:cNvSpPr txBox="1"/>
          <p:nvPr/>
        </p:nvSpPr>
        <p:spPr>
          <a:xfrm>
            <a:off x="1790944" y="593791"/>
            <a:ext cx="8610111"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Market Performs Better in Democratic AND Republican Administrations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DFA1A006-0BBE-AEA1-09B5-AA45AAA371C3}"/>
              </a:ext>
            </a:extLst>
          </p:cNvPr>
          <p:cNvPicPr>
            <a:picLocks noChangeAspect="1"/>
          </p:cNvPicPr>
          <p:nvPr/>
        </p:nvPicPr>
        <p:blipFill rotWithShape="1">
          <a:blip r:embed="rId3"/>
          <a:srcRect r="2580" b="2405"/>
          <a:stretch/>
        </p:blipFill>
        <p:spPr>
          <a:xfrm>
            <a:off x="7017171" y="966470"/>
            <a:ext cx="5174829" cy="5891530"/>
          </a:xfrm>
          <a:prstGeom prst="rect">
            <a:avLst/>
          </a:prstGeom>
        </p:spPr>
      </p:pic>
      <p:pic>
        <p:nvPicPr>
          <p:cNvPr id="8" name="Picture 7">
            <a:extLst>
              <a:ext uri="{FF2B5EF4-FFF2-40B4-BE49-F238E27FC236}">
                <a16:creationId xmlns:a16="http://schemas.microsoft.com/office/drawing/2014/main" id="{17750257-AEDA-2901-2CE9-78CA9DC1D538}"/>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0AB0E1E2-1123-32C0-8630-FA931C7C4ECE}"/>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2FE3BB42-AA09-C18E-416D-4FCF67815EA2}"/>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Charles Schwab</a:t>
            </a:r>
          </a:p>
        </p:txBody>
      </p:sp>
      <p:pic>
        <p:nvPicPr>
          <p:cNvPr id="5" name="Picture 4">
            <a:extLst>
              <a:ext uri="{FF2B5EF4-FFF2-40B4-BE49-F238E27FC236}">
                <a16:creationId xmlns:a16="http://schemas.microsoft.com/office/drawing/2014/main" id="{3B5D7447-348B-E0D4-5D5A-955EBBC7134D}"/>
              </a:ext>
            </a:extLst>
          </p:cNvPr>
          <p:cNvPicPr>
            <a:picLocks noChangeAspect="1"/>
          </p:cNvPicPr>
          <p:nvPr/>
        </p:nvPicPr>
        <p:blipFill>
          <a:blip r:embed="rId5"/>
          <a:stretch>
            <a:fillRect/>
          </a:stretch>
        </p:blipFill>
        <p:spPr>
          <a:xfrm>
            <a:off x="3609044" y="1551771"/>
            <a:ext cx="4973912" cy="4818974"/>
          </a:xfrm>
          <a:prstGeom prst="rect">
            <a:avLst/>
          </a:prstGeom>
        </p:spPr>
      </p:pic>
    </p:spTree>
    <p:extLst>
      <p:ext uri="{BB962C8B-B14F-4D97-AF65-F5344CB8AC3E}">
        <p14:creationId xmlns:p14="http://schemas.microsoft.com/office/powerpoint/2010/main" val="376258556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2952750"/>
            <a:ext cx="7296295"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ea typeface="+mn-lt"/>
                <a:cs typeface="+mn-lt"/>
              </a:rPr>
              <a:t>Timely Updates and Studies</a:t>
            </a:r>
            <a:endParaRPr lang="en-US"/>
          </a:p>
          <a:p>
            <a:pPr algn="r"/>
            <a:endParaRPr lang="en-US" sz="2800">
              <a:solidFill>
                <a:srgbClr val="216564"/>
              </a:solidFill>
              <a:latin typeface="Montserrat ExtraBold"/>
              <a:cs typeface="Calibri"/>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94826024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DD1A2-0035-35DF-3640-F8BD4B586769}"/>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D77D0E0-6E64-16B3-CBA9-851DC27CE1D3}"/>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BAC0ECB-DE4F-0310-57C9-68453671BF89}"/>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Presidential Party vs US Stocks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1044025-435C-4AAA-87D7-6EB5B73530F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7900A187-EFAC-89B3-536B-4902311239EE}"/>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D8B6A9CD-288F-4DA4-D703-291D076216B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FB2E88D4-B48E-C751-D7F3-55ECC8A1E009}"/>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Charles Schwab</a:t>
            </a:r>
          </a:p>
        </p:txBody>
      </p:sp>
      <p:pic>
        <p:nvPicPr>
          <p:cNvPr id="11" name="Picture 10">
            <a:extLst>
              <a:ext uri="{FF2B5EF4-FFF2-40B4-BE49-F238E27FC236}">
                <a16:creationId xmlns:a16="http://schemas.microsoft.com/office/drawing/2014/main" id="{3AA23A6B-F5A7-1122-FF86-7BAAACA4D7C7}"/>
              </a:ext>
            </a:extLst>
          </p:cNvPr>
          <p:cNvPicPr>
            <a:picLocks noChangeAspect="1"/>
          </p:cNvPicPr>
          <p:nvPr/>
        </p:nvPicPr>
        <p:blipFill>
          <a:blip r:embed="rId5"/>
          <a:stretch>
            <a:fillRect/>
          </a:stretch>
        </p:blipFill>
        <p:spPr>
          <a:xfrm>
            <a:off x="2116357" y="1041623"/>
            <a:ext cx="7959286" cy="5442247"/>
          </a:xfrm>
          <a:prstGeom prst="rect">
            <a:avLst/>
          </a:prstGeom>
        </p:spPr>
      </p:pic>
    </p:spTree>
    <p:extLst>
      <p:ext uri="{BB962C8B-B14F-4D97-AF65-F5344CB8AC3E}">
        <p14:creationId xmlns:p14="http://schemas.microsoft.com/office/powerpoint/2010/main" val="284863676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914401" y="633176"/>
            <a:ext cx="10580276"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Market Performance During the Presidential Cycle</a:t>
            </a:r>
            <a:endParaRPr lang="en-US"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Oppenheimer</a:t>
            </a:r>
          </a:p>
        </p:txBody>
      </p:sp>
      <p:pic>
        <p:nvPicPr>
          <p:cNvPr id="4098" name="Picture 2">
            <a:extLst>
              <a:ext uri="{FF2B5EF4-FFF2-40B4-BE49-F238E27FC236}">
                <a16:creationId xmlns:a16="http://schemas.microsoft.com/office/drawing/2014/main" id="{8BF08422-563A-2B31-EAF4-E5967307A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5925" y="1232210"/>
            <a:ext cx="88201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13908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440267" y="953457"/>
            <a:ext cx="11203516"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Election Cycles &amp; Government Composition</a:t>
            </a:r>
            <a:endParaRPr lang="en-US"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1072136"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RBC</a:t>
            </a:r>
            <a:endParaRPr lang="en-US" sz="800" u="none" strike="noStrike" cap="none">
              <a:solidFill>
                <a:srgbClr val="216564"/>
              </a:solidFill>
              <a:latin typeface="Calibri" panose="020F0502020204030204" pitchFamily="34" charset="0"/>
              <a:ea typeface="Comfortaa"/>
              <a:cs typeface="Calibri" panose="020F0502020204030204" pitchFamily="34" charset="0"/>
            </a:endParaRPr>
          </a:p>
        </p:txBody>
      </p:sp>
      <p:pic>
        <p:nvPicPr>
          <p:cNvPr id="3" name="Picture 2" descr="A graph of different colored columns&#10;&#10;Description automatically generated">
            <a:extLst>
              <a:ext uri="{FF2B5EF4-FFF2-40B4-BE49-F238E27FC236}">
                <a16:creationId xmlns:a16="http://schemas.microsoft.com/office/drawing/2014/main" id="{DDF90BEB-BCE9-A683-02BE-1B96329C6512}"/>
              </a:ext>
            </a:extLst>
          </p:cNvPr>
          <p:cNvPicPr>
            <a:picLocks noChangeAspect="1"/>
          </p:cNvPicPr>
          <p:nvPr/>
        </p:nvPicPr>
        <p:blipFill>
          <a:blip r:embed="rId5"/>
          <a:stretch>
            <a:fillRect/>
          </a:stretch>
        </p:blipFill>
        <p:spPr>
          <a:xfrm>
            <a:off x="6295412" y="2244586"/>
            <a:ext cx="5385916" cy="3293711"/>
          </a:xfrm>
          <a:prstGeom prst="rect">
            <a:avLst/>
          </a:prstGeom>
        </p:spPr>
      </p:pic>
      <p:sp>
        <p:nvSpPr>
          <p:cNvPr id="7" name="TextBox 6">
            <a:extLst>
              <a:ext uri="{FF2B5EF4-FFF2-40B4-BE49-F238E27FC236}">
                <a16:creationId xmlns:a16="http://schemas.microsoft.com/office/drawing/2014/main" id="{5B218150-FF6E-4A5D-7C94-15533F209071}"/>
              </a:ext>
            </a:extLst>
          </p:cNvPr>
          <p:cNvSpPr txBox="1"/>
          <p:nvPr/>
        </p:nvSpPr>
        <p:spPr>
          <a:xfrm>
            <a:off x="6299200" y="1761159"/>
            <a:ext cx="53445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Average Annual S&amp;P 500 Returns by Government Makeup (Since 1932)</a:t>
            </a:r>
          </a:p>
        </p:txBody>
      </p:sp>
      <p:sp>
        <p:nvSpPr>
          <p:cNvPr id="10" name="TextBox 9">
            <a:extLst>
              <a:ext uri="{FF2B5EF4-FFF2-40B4-BE49-F238E27FC236}">
                <a16:creationId xmlns:a16="http://schemas.microsoft.com/office/drawing/2014/main" id="{94BBC8EB-1B04-B8D2-5FAA-BAE29807D59A}"/>
              </a:ext>
            </a:extLst>
          </p:cNvPr>
          <p:cNvSpPr txBox="1"/>
          <p:nvPr/>
        </p:nvSpPr>
        <p:spPr>
          <a:xfrm>
            <a:off x="910167" y="1761159"/>
            <a:ext cx="44005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S&amp;P 500 Performance During Election Cycles (Since 1932)</a:t>
            </a:r>
            <a:endParaRPr lang="en-US"/>
          </a:p>
        </p:txBody>
      </p:sp>
      <p:pic>
        <p:nvPicPr>
          <p:cNvPr id="11" name="Picture 10" descr="A graph of blue rectangular bars with white text&#10;&#10;Description automatically generated">
            <a:extLst>
              <a:ext uri="{FF2B5EF4-FFF2-40B4-BE49-F238E27FC236}">
                <a16:creationId xmlns:a16="http://schemas.microsoft.com/office/drawing/2014/main" id="{2506635C-FAE4-F56F-B770-DF3E6EEA118C}"/>
              </a:ext>
            </a:extLst>
          </p:cNvPr>
          <p:cNvPicPr>
            <a:picLocks noChangeAspect="1"/>
          </p:cNvPicPr>
          <p:nvPr/>
        </p:nvPicPr>
        <p:blipFill>
          <a:blip r:embed="rId6"/>
          <a:stretch>
            <a:fillRect/>
          </a:stretch>
        </p:blipFill>
        <p:spPr>
          <a:xfrm>
            <a:off x="440267" y="2244667"/>
            <a:ext cx="5346700" cy="3109865"/>
          </a:xfrm>
          <a:prstGeom prst="rect">
            <a:avLst/>
          </a:prstGeom>
        </p:spPr>
      </p:pic>
    </p:spTree>
    <p:extLst>
      <p:ext uri="{BB962C8B-B14F-4D97-AF65-F5344CB8AC3E}">
        <p14:creationId xmlns:p14="http://schemas.microsoft.com/office/powerpoint/2010/main" val="329709927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852198" y="3168098"/>
            <a:ext cx="8488990" cy="523220"/>
          </a:xfrm>
          <a:prstGeom prst="rect">
            <a:avLst/>
          </a:prstGeom>
          <a:noFill/>
        </p:spPr>
        <p:txBody>
          <a:bodyPr wrap="square" lIns="91440" tIns="45720" rIns="91440" bIns="45720" rtlCol="0" anchor="t">
            <a:spAutoFit/>
          </a:bodyPr>
          <a:lstStyle/>
          <a:p>
            <a:pPr algn="r"/>
            <a:r>
              <a:rPr lang="en-US" sz="2800">
                <a:solidFill>
                  <a:srgbClr val="216564"/>
                </a:solidFill>
                <a:latin typeface="Montserrat ExtraBold"/>
              </a:rPr>
              <a:t>Market Performance &amp; Asset Class Returns</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189823114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3105D3-6855-44A3-895A-679A924ED57D}"/>
              </a:ext>
            </a:extLst>
          </p:cNvPr>
          <p:cNvSpPr/>
          <p:nvPr/>
        </p:nvSpPr>
        <p:spPr>
          <a:xfrm rot="5400000">
            <a:off x="11350172" y="449943"/>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B7D965-9749-449F-9643-086E21C34913}"/>
              </a:ext>
            </a:extLst>
          </p:cNvPr>
          <p:cNvPicPr>
            <a:picLocks noChangeAspect="1"/>
          </p:cNvPicPr>
          <p:nvPr/>
        </p:nvPicPr>
        <p:blipFill>
          <a:blip r:embed="rId2"/>
          <a:srcRect/>
          <a:stretch/>
        </p:blipFill>
        <p:spPr>
          <a:xfrm>
            <a:off x="8969353" y="93583"/>
            <a:ext cx="2739487" cy="565693"/>
          </a:xfrm>
          <a:prstGeom prst="rect">
            <a:avLst/>
          </a:prstGeom>
        </p:spPr>
      </p:pic>
      <p:pic>
        <p:nvPicPr>
          <p:cNvPr id="12" name="Picture 11" descr="A black and white image of a basketball&#10;&#10;Description automatically generated">
            <a:extLst>
              <a:ext uri="{FF2B5EF4-FFF2-40B4-BE49-F238E27FC236}">
                <a16:creationId xmlns:a16="http://schemas.microsoft.com/office/drawing/2014/main" id="{4A1E3F39-E27F-52CE-975B-28796DB8CC3E}"/>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20" name="TextBox 19">
            <a:extLst>
              <a:ext uri="{FF2B5EF4-FFF2-40B4-BE49-F238E27FC236}">
                <a16:creationId xmlns:a16="http://schemas.microsoft.com/office/drawing/2014/main" id="{18CDAC35-E4D4-469E-8BDB-F209508744EF}"/>
              </a:ext>
            </a:extLst>
          </p:cNvPr>
          <p:cNvSpPr txBox="1"/>
          <p:nvPr/>
        </p:nvSpPr>
        <p:spPr>
          <a:xfrm>
            <a:off x="8369794" y="1512322"/>
            <a:ext cx="3430320" cy="954107"/>
          </a:xfrm>
          <a:prstGeom prst="rect">
            <a:avLst/>
          </a:prstGeom>
          <a:noFill/>
        </p:spPr>
        <p:txBody>
          <a:bodyPr wrap="square" lIns="91440" tIns="45720" rIns="91440" bIns="45720" rtlCol="0" anchor="t">
            <a:spAutoFit/>
          </a:bodyPr>
          <a:lstStyle/>
          <a:p>
            <a:r>
              <a:rPr lang="en-US" sz="2800">
                <a:solidFill>
                  <a:srgbClr val="216564"/>
                </a:solidFill>
                <a:latin typeface="Montserrat ExtraBold"/>
              </a:rPr>
              <a:t>Historical Asset Class Returns</a:t>
            </a:r>
          </a:p>
        </p:txBody>
      </p:sp>
      <p:sp>
        <p:nvSpPr>
          <p:cNvPr id="13" name="Google Shape;62;p1">
            <a:extLst>
              <a:ext uri="{FF2B5EF4-FFF2-40B4-BE49-F238E27FC236}">
                <a16:creationId xmlns:a16="http://schemas.microsoft.com/office/drawing/2014/main" id="{19C42AF6-07B0-3827-B329-CFC2430382FA}"/>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2" name="TextBox 1">
            <a:extLst>
              <a:ext uri="{FF2B5EF4-FFF2-40B4-BE49-F238E27FC236}">
                <a16:creationId xmlns:a16="http://schemas.microsoft.com/office/drawing/2014/main" id="{4E3C970E-5A0A-F6D6-700B-5DD6E7411D1F}"/>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Novel Investor</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26" name="Picture 2">
            <a:extLst>
              <a:ext uri="{FF2B5EF4-FFF2-40B4-BE49-F238E27FC236}">
                <a16:creationId xmlns:a16="http://schemas.microsoft.com/office/drawing/2014/main" id="{DE0D36F8-CB59-C09D-7477-3826A23FE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14" y="659276"/>
            <a:ext cx="8004767" cy="533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34907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650932"/>
            <a:ext cx="7376716" cy="954107"/>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The Market Rarely Sees Average Returns in a Calendar Year</a:t>
            </a:r>
            <a:endParaRPr lang="en-US"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Carson Group</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26" name="Picture 2">
            <a:extLst>
              <a:ext uri="{FF2B5EF4-FFF2-40B4-BE49-F238E27FC236}">
                <a16:creationId xmlns:a16="http://schemas.microsoft.com/office/drawing/2014/main" id="{48757A5F-08F7-E048-8257-B538EF7984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428" y="1755909"/>
            <a:ext cx="10007143" cy="384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89901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624298"/>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Distribution of S&amp;P 500 Returns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Bespoke Investment Group</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a:extLst>
              <a:ext uri="{FF2B5EF4-FFF2-40B4-BE49-F238E27FC236}">
                <a16:creationId xmlns:a16="http://schemas.microsoft.com/office/drawing/2014/main" id="{EF7811B4-62DF-3ED7-EB08-71FE73DB0F1B}"/>
              </a:ext>
            </a:extLst>
          </p:cNvPr>
          <p:cNvPicPr>
            <a:picLocks noChangeAspect="1"/>
          </p:cNvPicPr>
          <p:nvPr/>
        </p:nvPicPr>
        <p:blipFill>
          <a:blip r:embed="rId5"/>
          <a:stretch>
            <a:fillRect/>
          </a:stretch>
        </p:blipFill>
        <p:spPr>
          <a:xfrm>
            <a:off x="3543299" y="1235739"/>
            <a:ext cx="5105401" cy="5134012"/>
          </a:xfrm>
          <a:prstGeom prst="rect">
            <a:avLst/>
          </a:prstGeom>
        </p:spPr>
      </p:pic>
      <p:sp>
        <p:nvSpPr>
          <p:cNvPr id="7" name="Arrow: Left 6">
            <a:extLst>
              <a:ext uri="{FF2B5EF4-FFF2-40B4-BE49-F238E27FC236}">
                <a16:creationId xmlns:a16="http://schemas.microsoft.com/office/drawing/2014/main" id="{7BD7964E-CB51-C225-D5E8-94ABB9DAA839}"/>
              </a:ext>
            </a:extLst>
          </p:cNvPr>
          <p:cNvSpPr/>
          <p:nvPr/>
        </p:nvSpPr>
        <p:spPr>
          <a:xfrm>
            <a:off x="7752521" y="3148607"/>
            <a:ext cx="554935" cy="190500"/>
          </a:xfrm>
          <a:prstGeom prst="leftArrow">
            <a:avLst/>
          </a:prstGeom>
          <a:solidFill>
            <a:srgbClr val="216564"/>
          </a:solidFill>
          <a:ln>
            <a:solidFill>
              <a:srgbClr val="2165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cs typeface="Calibri"/>
              </a:rPr>
              <a:t>2023</a:t>
            </a:r>
          </a:p>
        </p:txBody>
      </p:sp>
    </p:spTree>
    <p:extLst>
      <p:ext uri="{BB962C8B-B14F-4D97-AF65-F5344CB8AC3E}">
        <p14:creationId xmlns:p14="http://schemas.microsoft.com/office/powerpoint/2010/main" val="80354643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Power of Compounding</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66898" y="6554335"/>
            <a:ext cx="4841748"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Visual Capitalist (Left), Kiersten Schmidt (Grow) &amp; Federal Reserve</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a:extLst>
              <a:ext uri="{FF2B5EF4-FFF2-40B4-BE49-F238E27FC236}">
                <a16:creationId xmlns:a16="http://schemas.microsoft.com/office/drawing/2014/main" id="{B8360A7D-24BB-10FC-A5FD-291EF4C7224C}"/>
              </a:ext>
            </a:extLst>
          </p:cNvPr>
          <p:cNvPicPr>
            <a:picLocks noChangeAspect="1"/>
          </p:cNvPicPr>
          <p:nvPr/>
        </p:nvPicPr>
        <p:blipFill>
          <a:blip r:embed="rId5"/>
          <a:stretch>
            <a:fillRect/>
          </a:stretch>
        </p:blipFill>
        <p:spPr>
          <a:xfrm>
            <a:off x="563908" y="1105728"/>
            <a:ext cx="4731026" cy="4646137"/>
          </a:xfrm>
          <a:prstGeom prst="rect">
            <a:avLst/>
          </a:prstGeom>
        </p:spPr>
      </p:pic>
      <p:pic>
        <p:nvPicPr>
          <p:cNvPr id="7" name="Picture 6" descr="A graph of growth of retirement&#10;&#10;Description automatically generated">
            <a:extLst>
              <a:ext uri="{FF2B5EF4-FFF2-40B4-BE49-F238E27FC236}">
                <a16:creationId xmlns:a16="http://schemas.microsoft.com/office/drawing/2014/main" id="{5612C09A-4BAB-D219-6BF1-E2643FC9E08C}"/>
              </a:ext>
            </a:extLst>
          </p:cNvPr>
          <p:cNvPicPr>
            <a:picLocks noChangeAspect="1"/>
          </p:cNvPicPr>
          <p:nvPr/>
        </p:nvPicPr>
        <p:blipFill>
          <a:blip r:embed="rId6"/>
          <a:stretch>
            <a:fillRect/>
          </a:stretch>
        </p:blipFill>
        <p:spPr>
          <a:xfrm>
            <a:off x="5857185" y="1434962"/>
            <a:ext cx="5774634" cy="3989645"/>
          </a:xfrm>
          <a:prstGeom prst="rect">
            <a:avLst/>
          </a:prstGeom>
        </p:spPr>
      </p:pic>
    </p:spTree>
    <p:extLst>
      <p:ext uri="{BB962C8B-B14F-4D97-AF65-F5344CB8AC3E}">
        <p14:creationId xmlns:p14="http://schemas.microsoft.com/office/powerpoint/2010/main" val="261086174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Drawdowns</a:t>
            </a:r>
            <a:endParaRPr lang="en-US">
              <a:cs typeface="Calibri" panose="020F0502020204030204"/>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212368632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31449" y="1614456"/>
            <a:ext cx="2662177" cy="3631763"/>
          </a:xfrm>
          <a:prstGeom prst="rect">
            <a:avLst/>
          </a:prstGeom>
          <a:noFill/>
        </p:spPr>
        <p:txBody>
          <a:bodyPr wrap="square" lIns="91440" tIns="45720" rIns="91440" bIns="45720" rtlCol="0" anchor="t">
            <a:spAutoFit/>
          </a:bodyPr>
          <a:lstStyle/>
          <a:p>
            <a:r>
              <a:rPr lang="en-US" sz="2800">
                <a:solidFill>
                  <a:srgbClr val="216564"/>
                </a:solidFill>
                <a:latin typeface="Montserrat ExtraBold"/>
              </a:rPr>
              <a:t>Market Corrections Happen Every Year</a:t>
            </a:r>
          </a:p>
          <a:p>
            <a:endParaRPr lang="en-US" sz="2800">
              <a:solidFill>
                <a:srgbClr val="216564"/>
              </a:solidFill>
              <a:latin typeface="Montserrat ExtraBold"/>
            </a:endParaRPr>
          </a:p>
          <a:p>
            <a:r>
              <a:rPr lang="en-US">
                <a:solidFill>
                  <a:srgbClr val="216564"/>
                </a:solidFill>
                <a:latin typeface="Montserrat ExtraBold"/>
              </a:rPr>
              <a:t>The average drop is 14%, but the market has been positive 75% of all calendar years since 1980.</a:t>
            </a: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195DC246-1A96-7AD3-4528-B8E6318988E8}"/>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CRCM, S&amp;P. 2024 data through 9/30/2024</a:t>
            </a:r>
          </a:p>
        </p:txBody>
      </p:sp>
      <p:pic>
        <p:nvPicPr>
          <p:cNvPr id="5" name="Picture 4">
            <a:extLst>
              <a:ext uri="{FF2B5EF4-FFF2-40B4-BE49-F238E27FC236}">
                <a16:creationId xmlns:a16="http://schemas.microsoft.com/office/drawing/2014/main" id="{D0D271E3-27E6-4CEC-8A9D-38954E1E4E60}"/>
              </a:ext>
            </a:extLst>
          </p:cNvPr>
          <p:cNvPicPr>
            <a:picLocks noChangeAspect="1"/>
          </p:cNvPicPr>
          <p:nvPr/>
        </p:nvPicPr>
        <p:blipFill>
          <a:blip r:embed="rId4"/>
          <a:stretch>
            <a:fillRect/>
          </a:stretch>
        </p:blipFill>
        <p:spPr>
          <a:xfrm>
            <a:off x="3160298" y="845707"/>
            <a:ext cx="8548542" cy="5419918"/>
          </a:xfrm>
          <a:prstGeom prst="rect">
            <a:avLst/>
          </a:prstGeom>
        </p:spPr>
      </p:pic>
    </p:spTree>
    <p:extLst>
      <p:ext uri="{BB962C8B-B14F-4D97-AF65-F5344CB8AC3E}">
        <p14:creationId xmlns:p14="http://schemas.microsoft.com/office/powerpoint/2010/main" val="15975361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9617C-FE3F-A1A2-1C3E-D40E21788BB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244392-FB62-7E00-3E03-A0E3A3FD076C}"/>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2A4F26A4-0CC1-1699-8E09-B8471036FC4F}"/>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432E69E9-8E50-9AD8-4BDD-7BDC85B03A83}"/>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B8274F93-0CBC-3973-5F6F-6592D0B7837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C7B48459-1A61-D50B-0D4F-FABB278B2CCE}"/>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Charlie </a:t>
            </a:r>
            <a:r>
              <a:rPr lang="en-US" sz="800" u="none" strike="noStrike" cap="none" err="1">
                <a:solidFill>
                  <a:srgbClr val="216564"/>
                </a:solidFill>
                <a:latin typeface="Calibri" panose="020F0502020204030204" pitchFamily="34" charset="0"/>
                <a:ea typeface="Comfortaa"/>
                <a:cs typeface="Calibri" panose="020F0502020204030204" pitchFamily="34" charset="0"/>
                <a:sym typeface="Comfortaa"/>
              </a:rPr>
              <a:t>Bilello</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a:extLst>
              <a:ext uri="{FF2B5EF4-FFF2-40B4-BE49-F238E27FC236}">
                <a16:creationId xmlns:a16="http://schemas.microsoft.com/office/drawing/2014/main" id="{EE793023-010C-50BA-9A12-532AFB632845}"/>
              </a:ext>
            </a:extLst>
          </p:cNvPr>
          <p:cNvPicPr>
            <a:picLocks noChangeAspect="1"/>
          </p:cNvPicPr>
          <p:nvPr/>
        </p:nvPicPr>
        <p:blipFill>
          <a:blip r:embed="rId4"/>
          <a:stretch>
            <a:fillRect/>
          </a:stretch>
        </p:blipFill>
        <p:spPr>
          <a:xfrm>
            <a:off x="4197331" y="1249867"/>
            <a:ext cx="3797338" cy="4836881"/>
          </a:xfrm>
          <a:prstGeom prst="rect">
            <a:avLst/>
          </a:prstGeom>
        </p:spPr>
      </p:pic>
      <p:sp>
        <p:nvSpPr>
          <p:cNvPr id="11" name="TextBox 10">
            <a:extLst>
              <a:ext uri="{FF2B5EF4-FFF2-40B4-BE49-F238E27FC236}">
                <a16:creationId xmlns:a16="http://schemas.microsoft.com/office/drawing/2014/main" id="{A080D6D3-7ABD-E1B3-B157-E334A029A1A3}"/>
              </a:ext>
            </a:extLst>
          </p:cNvPr>
          <p:cNvSpPr txBox="1"/>
          <p:nvPr/>
        </p:nvSpPr>
        <p:spPr>
          <a:xfrm>
            <a:off x="2129183" y="579046"/>
            <a:ext cx="8110329" cy="461665"/>
          </a:xfrm>
          <a:prstGeom prst="rect">
            <a:avLst/>
          </a:prstGeom>
          <a:noFill/>
        </p:spPr>
        <p:txBody>
          <a:bodyPr wrap="square">
            <a:spAutoFit/>
          </a:bodyPr>
          <a:lstStyle/>
          <a:p>
            <a:r>
              <a:rPr lang="en-US" sz="2400">
                <a:solidFill>
                  <a:srgbClr val="216564"/>
                </a:solidFill>
                <a:latin typeface="Montserrat ExtraBold"/>
              </a:rPr>
              <a:t>Strong Markets Tend to Finish the Year Strong</a:t>
            </a:r>
            <a:endParaRPr lang="en-US" sz="2400"/>
          </a:p>
        </p:txBody>
      </p:sp>
    </p:spTree>
    <p:extLst>
      <p:ext uri="{BB962C8B-B14F-4D97-AF65-F5344CB8AC3E}">
        <p14:creationId xmlns:p14="http://schemas.microsoft.com/office/powerpoint/2010/main" val="305980371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31449" y="682214"/>
            <a:ext cx="2662177" cy="2246769"/>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Market Has Rarely Spent Time in a Major Drawdown</a:t>
            </a: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a:extLst>
              <a:ext uri="{FF2B5EF4-FFF2-40B4-BE49-F238E27FC236}">
                <a16:creationId xmlns:a16="http://schemas.microsoft.com/office/drawing/2014/main" id="{81DCD9E2-879B-5157-E470-054740153A38}"/>
              </a:ext>
            </a:extLst>
          </p:cNvPr>
          <p:cNvPicPr>
            <a:picLocks noChangeAspect="1"/>
          </p:cNvPicPr>
          <p:nvPr/>
        </p:nvPicPr>
        <p:blipFill>
          <a:blip r:embed="rId4"/>
          <a:stretch>
            <a:fillRect/>
          </a:stretch>
        </p:blipFill>
        <p:spPr>
          <a:xfrm>
            <a:off x="3673585" y="632082"/>
            <a:ext cx="4621206" cy="5587650"/>
          </a:xfrm>
          <a:prstGeom prst="rect">
            <a:avLst/>
          </a:prstGeom>
        </p:spPr>
      </p:pic>
      <p:sp>
        <p:nvSpPr>
          <p:cNvPr id="3" name="TextBox 2">
            <a:extLst>
              <a:ext uri="{FF2B5EF4-FFF2-40B4-BE49-F238E27FC236}">
                <a16:creationId xmlns:a16="http://schemas.microsoft.com/office/drawing/2014/main" id="{195DC246-1A96-7AD3-4528-B8E6318988E8}"/>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Ben Carlson</a:t>
            </a:r>
          </a:p>
        </p:txBody>
      </p:sp>
    </p:spTree>
    <p:extLst>
      <p:ext uri="{BB962C8B-B14F-4D97-AF65-F5344CB8AC3E}">
        <p14:creationId xmlns:p14="http://schemas.microsoft.com/office/powerpoint/2010/main" val="378266211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110661" y="650932"/>
            <a:ext cx="10803302"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Bull Markets Tend to Last Longer than Bear Markets</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First Trust</a:t>
            </a:r>
          </a:p>
        </p:txBody>
      </p:sp>
      <p:pic>
        <p:nvPicPr>
          <p:cNvPr id="3" name="Picture 2">
            <a:extLst>
              <a:ext uri="{FF2B5EF4-FFF2-40B4-BE49-F238E27FC236}">
                <a16:creationId xmlns:a16="http://schemas.microsoft.com/office/drawing/2014/main" id="{60F0E88A-9006-F0F7-DFC9-8150A22722EF}"/>
              </a:ext>
            </a:extLst>
          </p:cNvPr>
          <p:cNvPicPr>
            <a:picLocks noChangeAspect="1"/>
          </p:cNvPicPr>
          <p:nvPr/>
        </p:nvPicPr>
        <p:blipFill>
          <a:blip r:embed="rId5"/>
          <a:stretch>
            <a:fillRect/>
          </a:stretch>
        </p:blipFill>
        <p:spPr>
          <a:xfrm>
            <a:off x="2074146" y="1232164"/>
            <a:ext cx="8043707" cy="5187976"/>
          </a:xfrm>
          <a:prstGeom prst="rect">
            <a:avLst/>
          </a:prstGeom>
        </p:spPr>
      </p:pic>
    </p:spTree>
    <p:extLst>
      <p:ext uri="{BB962C8B-B14F-4D97-AF65-F5344CB8AC3E}">
        <p14:creationId xmlns:p14="http://schemas.microsoft.com/office/powerpoint/2010/main" val="4176418318"/>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381587" y="655367"/>
            <a:ext cx="9425978"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Largest Drawdowns vs Forward Returns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157734"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645904" y="651734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MFS Investment Management</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descr="A graph of a stock market&#10;&#10;Description automatically generated">
            <a:extLst>
              <a:ext uri="{FF2B5EF4-FFF2-40B4-BE49-F238E27FC236}">
                <a16:creationId xmlns:a16="http://schemas.microsoft.com/office/drawing/2014/main" id="{24D84FFA-3356-411F-8287-00927BE15E73}"/>
              </a:ext>
            </a:extLst>
          </p:cNvPr>
          <p:cNvPicPr>
            <a:picLocks noChangeAspect="1"/>
          </p:cNvPicPr>
          <p:nvPr/>
        </p:nvPicPr>
        <p:blipFill>
          <a:blip r:embed="rId5"/>
          <a:stretch>
            <a:fillRect/>
          </a:stretch>
        </p:blipFill>
        <p:spPr>
          <a:xfrm>
            <a:off x="608777" y="1285649"/>
            <a:ext cx="10971597" cy="4932932"/>
          </a:xfrm>
          <a:prstGeom prst="rect">
            <a:avLst/>
          </a:prstGeom>
        </p:spPr>
      </p:pic>
    </p:spTree>
    <p:extLst>
      <p:ext uri="{BB962C8B-B14F-4D97-AF65-F5344CB8AC3E}">
        <p14:creationId xmlns:p14="http://schemas.microsoft.com/office/powerpoint/2010/main" val="363878304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64622" y="631363"/>
            <a:ext cx="8461737"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Most Market Pullbacks Resolve Within a Couple of Months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Bloomberg</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4" name="Picture 13">
            <a:extLst>
              <a:ext uri="{FF2B5EF4-FFF2-40B4-BE49-F238E27FC236}">
                <a16:creationId xmlns:a16="http://schemas.microsoft.com/office/drawing/2014/main" id="{79C83726-8F8C-6457-81B0-FC317EBBE716}"/>
              </a:ext>
            </a:extLst>
          </p:cNvPr>
          <p:cNvPicPr>
            <a:picLocks noChangeAspect="1"/>
          </p:cNvPicPr>
          <p:nvPr/>
        </p:nvPicPr>
        <p:blipFill>
          <a:blip r:embed="rId5"/>
          <a:stretch>
            <a:fillRect/>
          </a:stretch>
        </p:blipFill>
        <p:spPr>
          <a:xfrm>
            <a:off x="1333000" y="1914587"/>
            <a:ext cx="9524980" cy="3505010"/>
          </a:xfrm>
          <a:prstGeom prst="rect">
            <a:avLst/>
          </a:prstGeom>
        </p:spPr>
      </p:pic>
    </p:spTree>
    <p:extLst>
      <p:ext uri="{BB962C8B-B14F-4D97-AF65-F5344CB8AC3E}">
        <p14:creationId xmlns:p14="http://schemas.microsoft.com/office/powerpoint/2010/main" val="370859965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4AACA-F032-4C39-CCE0-89176C1B7E0D}"/>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14FE78C-3C1B-C123-9A9E-021497878E6F}"/>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D1B04D5-B39E-6F58-4C41-37D0E00BA858}"/>
              </a:ext>
            </a:extLst>
          </p:cNvPr>
          <p:cNvSpPr txBox="1"/>
          <p:nvPr/>
        </p:nvSpPr>
        <p:spPr>
          <a:xfrm>
            <a:off x="1651090" y="659276"/>
            <a:ext cx="9214862"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Time in the Market Matters: </a:t>
            </a:r>
          </a:p>
          <a:p>
            <a:pPr algn="ctr"/>
            <a:r>
              <a:rPr lang="en-US" sz="2800">
                <a:solidFill>
                  <a:srgbClr val="216564"/>
                </a:solidFill>
                <a:latin typeface="Montserrat ExtraBold"/>
              </a:rPr>
              <a:t>Stocks Rarely Down When Held For 10+ Years </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FD1A5F4B-1CF6-31BD-0A1D-21188DD409AC}"/>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41A4404F-6629-FE8B-56BC-FA0875EC7844}"/>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02B696EA-0169-00AC-588B-AB2593369F8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9801494-D377-CBDE-40FD-B2262F273754}"/>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 Wealth of Common Sense</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a:extLst>
              <a:ext uri="{FF2B5EF4-FFF2-40B4-BE49-F238E27FC236}">
                <a16:creationId xmlns:a16="http://schemas.microsoft.com/office/drawing/2014/main" id="{1FA87B71-D70E-0DB7-70CE-E94B3E78E6CA}"/>
              </a:ext>
            </a:extLst>
          </p:cNvPr>
          <p:cNvPicPr>
            <a:picLocks noChangeAspect="1"/>
          </p:cNvPicPr>
          <p:nvPr/>
        </p:nvPicPr>
        <p:blipFill>
          <a:blip r:embed="rId5"/>
          <a:stretch>
            <a:fillRect/>
          </a:stretch>
        </p:blipFill>
        <p:spPr>
          <a:xfrm>
            <a:off x="2747563" y="1586351"/>
            <a:ext cx="6747551" cy="4817382"/>
          </a:xfrm>
          <a:prstGeom prst="rect">
            <a:avLst/>
          </a:prstGeom>
        </p:spPr>
      </p:pic>
    </p:spTree>
    <p:extLst>
      <p:ext uri="{BB962C8B-B14F-4D97-AF65-F5344CB8AC3E}">
        <p14:creationId xmlns:p14="http://schemas.microsoft.com/office/powerpoint/2010/main" val="693799194"/>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64622" y="631363"/>
            <a:ext cx="8461737"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Market Returns During Recessions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Schroders</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descr="A graph of a graph showing the average s and p returns&#10;&#10;Description automatically generated">
            <a:extLst>
              <a:ext uri="{FF2B5EF4-FFF2-40B4-BE49-F238E27FC236}">
                <a16:creationId xmlns:a16="http://schemas.microsoft.com/office/drawing/2014/main" id="{B4F76CC4-41F0-4511-3CA2-9FD9B8141E46}"/>
              </a:ext>
            </a:extLst>
          </p:cNvPr>
          <p:cNvPicPr>
            <a:picLocks noChangeAspect="1"/>
          </p:cNvPicPr>
          <p:nvPr/>
        </p:nvPicPr>
        <p:blipFill>
          <a:blip r:embed="rId5"/>
          <a:stretch>
            <a:fillRect/>
          </a:stretch>
        </p:blipFill>
        <p:spPr>
          <a:xfrm>
            <a:off x="2394709" y="1468092"/>
            <a:ext cx="7406308" cy="4683234"/>
          </a:xfrm>
          <a:prstGeom prst="rect">
            <a:avLst/>
          </a:prstGeom>
        </p:spPr>
      </p:pic>
    </p:spTree>
    <p:extLst>
      <p:ext uri="{BB962C8B-B14F-4D97-AF65-F5344CB8AC3E}">
        <p14:creationId xmlns:p14="http://schemas.microsoft.com/office/powerpoint/2010/main" val="3058527665"/>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Risk Models</a:t>
            </a:r>
            <a:endParaRPr lang="en-US">
              <a:cs typeface="Calibri" panose="020F0502020204030204"/>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3819413400"/>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Recessionary vs </a:t>
            </a:r>
            <a:endParaRPr lang="en-US">
              <a:solidFill>
                <a:srgbClr val="000000"/>
              </a:solidFill>
              <a:latin typeface="Calibri" panose="020F0502020204030204"/>
              <a:cs typeface="Calibri" panose="020F0502020204030204"/>
            </a:endParaRPr>
          </a:p>
          <a:p>
            <a:pPr algn="ctr"/>
            <a:r>
              <a:rPr lang="en-US" sz="2800">
                <a:solidFill>
                  <a:srgbClr val="216564"/>
                </a:solidFill>
                <a:latin typeface="Montserrat ExtraBold"/>
              </a:rPr>
              <a:t>Non-Recessionary Bear Markets</a:t>
            </a:r>
            <a:endParaRPr lang="en-US">
              <a:cs typeface="Calibri"/>
            </a:endParaRP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descr="A screenshot of a graph&#10;&#10;Description automatically generated">
            <a:extLst>
              <a:ext uri="{FF2B5EF4-FFF2-40B4-BE49-F238E27FC236}">
                <a16:creationId xmlns:a16="http://schemas.microsoft.com/office/drawing/2014/main" id="{5E336BB2-160A-2EE6-2431-177137950B81}"/>
              </a:ext>
            </a:extLst>
          </p:cNvPr>
          <p:cNvPicPr>
            <a:picLocks noChangeAspect="1"/>
          </p:cNvPicPr>
          <p:nvPr/>
        </p:nvPicPr>
        <p:blipFill>
          <a:blip r:embed="rId5"/>
          <a:stretch>
            <a:fillRect/>
          </a:stretch>
        </p:blipFill>
        <p:spPr>
          <a:xfrm>
            <a:off x="1672167" y="2705100"/>
            <a:ext cx="8847667" cy="1448710"/>
          </a:xfrm>
          <a:prstGeom prst="rect">
            <a:avLst/>
          </a:prstGeom>
        </p:spPr>
      </p:pic>
    </p:spTree>
    <p:extLst>
      <p:ext uri="{BB962C8B-B14F-4D97-AF65-F5344CB8AC3E}">
        <p14:creationId xmlns:p14="http://schemas.microsoft.com/office/powerpoint/2010/main" val="51784090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Tactical Solutions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 name="Picture 9" descr="A screenshot of a computer&#10;&#10;Description automatically generated">
            <a:extLst>
              <a:ext uri="{FF2B5EF4-FFF2-40B4-BE49-F238E27FC236}">
                <a16:creationId xmlns:a16="http://schemas.microsoft.com/office/drawing/2014/main" id="{23F7A84A-A362-F05A-3603-AA554E335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074" y="1395980"/>
            <a:ext cx="6339853" cy="4066040"/>
          </a:xfrm>
          <a:prstGeom prst="rect">
            <a:avLst/>
          </a:prstGeom>
        </p:spPr>
      </p:pic>
    </p:spTree>
    <p:extLst>
      <p:ext uri="{BB962C8B-B14F-4D97-AF65-F5344CB8AC3E}">
        <p14:creationId xmlns:p14="http://schemas.microsoft.com/office/powerpoint/2010/main" val="747528111"/>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is </a:t>
            </a:r>
            <a:r>
              <a:rPr lang="en-US" sz="2800" dirty="0" err="1">
                <a:solidFill>
                  <a:srgbClr val="216564"/>
                </a:solidFill>
                <a:latin typeface="Montserrat" pitchFamily="2" charset="77"/>
              </a:rPr>
              <a:t>macro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529009" y="2410026"/>
            <a:ext cx="585184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216564"/>
                </a:solidFill>
                <a:latin typeface="Montserrat" pitchFamily="2" charset="77"/>
              </a:rPr>
              <a:t>Corbett Road Corbett Road examines data across six categories (the “VITALS” that we believe impact market conditions. Within the VITALS, we examine more than 20 specific indicators that drive the </a:t>
            </a:r>
            <a:r>
              <a:rPr lang="en-US" sz="1400" b="1" dirty="0" err="1">
                <a:solidFill>
                  <a:srgbClr val="216564"/>
                </a:solidFill>
                <a:latin typeface="Montserrat" pitchFamily="2" charset="77"/>
              </a:rPr>
              <a:t>macro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Score. </a:t>
            </a:r>
          </a:p>
          <a:p>
            <a:endParaRPr lang="en-US" sz="1400" dirty="0">
              <a:solidFill>
                <a:srgbClr val="216564"/>
              </a:solidFill>
              <a:latin typeface="Montserrat" pitchFamily="2" charset="77"/>
            </a:endParaRPr>
          </a:p>
          <a:p>
            <a:r>
              <a:rPr lang="en-US" sz="1400" dirty="0">
                <a:solidFill>
                  <a:srgbClr val="216564"/>
                </a:solidFill>
                <a:latin typeface="Montserrat" pitchFamily="2" charset="77"/>
              </a:rPr>
              <a:t>These indicators are then assessed and classified as signaling a positive (+1), neutral (0), or negative (-1) trend. The final </a:t>
            </a:r>
            <a:r>
              <a:rPr lang="en-US" sz="1400" b="1" dirty="0" err="1">
                <a:solidFill>
                  <a:srgbClr val="216564"/>
                </a:solidFill>
                <a:latin typeface="Montserrat" pitchFamily="2" charset="77"/>
              </a:rPr>
              <a:t>macro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Score is the result of the summation of the classified indicators.</a:t>
            </a:r>
          </a:p>
          <a:p>
            <a:endParaRPr lang="en-US" sz="1400" dirty="0">
              <a:latin typeface="Montserrat" pitchFamily="2" charset="77"/>
              <a:cs typeface="Calibri" panose="020F0502020204030204"/>
            </a:endParaRPr>
          </a:p>
        </p:txBody>
      </p:sp>
      <p:pic>
        <p:nvPicPr>
          <p:cNvPr id="5" name="Picture 4" descr="A diagram of a diagram&#10;&#10;Description automatically generated with medium confidence">
            <a:extLst>
              <a:ext uri="{FF2B5EF4-FFF2-40B4-BE49-F238E27FC236}">
                <a16:creationId xmlns:a16="http://schemas.microsoft.com/office/drawing/2014/main" id="{DFCEC0BC-CF8A-05CA-4904-DFE5D8A96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9542" y="960480"/>
            <a:ext cx="5974672" cy="5974672"/>
          </a:xfrm>
          <a:prstGeom prst="rect">
            <a:avLst/>
          </a:prstGeom>
        </p:spPr>
      </p:pic>
    </p:spTree>
    <p:extLst>
      <p:ext uri="{BB962C8B-B14F-4D97-AF65-F5344CB8AC3E}">
        <p14:creationId xmlns:p14="http://schemas.microsoft.com/office/powerpoint/2010/main" val="220321479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E825B3-4A41-41D4-9381-A43A2CF84BCD}"/>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5129EC63-AE79-7080-05E6-C856188D1311}"/>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9E89104B-CB9E-D89E-F5C5-A144FC3ABCB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02463B67-480D-531E-173E-15D7B29FA19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9F248F78-1517-44DA-EAAE-7C28F2E9172A}"/>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Carson Group</a:t>
            </a:r>
          </a:p>
        </p:txBody>
      </p:sp>
      <p:sp>
        <p:nvSpPr>
          <p:cNvPr id="4" name="TextBox 3">
            <a:extLst>
              <a:ext uri="{FF2B5EF4-FFF2-40B4-BE49-F238E27FC236}">
                <a16:creationId xmlns:a16="http://schemas.microsoft.com/office/drawing/2014/main" id="{B4278D7A-015D-BB11-190B-11C5EFE41B36}"/>
              </a:ext>
            </a:extLst>
          </p:cNvPr>
          <p:cNvSpPr txBox="1"/>
          <p:nvPr/>
        </p:nvSpPr>
        <p:spPr>
          <a:xfrm>
            <a:off x="1549253" y="728891"/>
            <a:ext cx="11519976" cy="461665"/>
          </a:xfrm>
          <a:prstGeom prst="rect">
            <a:avLst/>
          </a:prstGeom>
          <a:noFill/>
        </p:spPr>
        <p:txBody>
          <a:bodyPr wrap="square" lIns="91440" tIns="45720" rIns="91440" bIns="45720" rtlCol="0" anchor="t">
            <a:spAutoFit/>
          </a:bodyPr>
          <a:lstStyle/>
          <a:p>
            <a:r>
              <a:rPr lang="en-US" sz="2400">
                <a:solidFill>
                  <a:srgbClr val="216564"/>
                </a:solidFill>
                <a:latin typeface="Montserrat ExtraBold"/>
              </a:rPr>
              <a:t>5 Month Win Streaks Tend to Lead to Further Gains </a:t>
            </a:r>
            <a:endParaRPr lang="en-US" sz="2000">
              <a:cs typeface="Calibri" panose="020F0502020204030204"/>
            </a:endParaRPr>
          </a:p>
        </p:txBody>
      </p:sp>
      <p:pic>
        <p:nvPicPr>
          <p:cNvPr id="9" name="Picture 8">
            <a:extLst>
              <a:ext uri="{FF2B5EF4-FFF2-40B4-BE49-F238E27FC236}">
                <a16:creationId xmlns:a16="http://schemas.microsoft.com/office/drawing/2014/main" id="{22C4C3ED-2864-3001-7E40-0EBB587CD944}"/>
              </a:ext>
            </a:extLst>
          </p:cNvPr>
          <p:cNvPicPr>
            <a:picLocks noChangeAspect="1"/>
          </p:cNvPicPr>
          <p:nvPr/>
        </p:nvPicPr>
        <p:blipFill>
          <a:blip r:embed="rId4"/>
          <a:stretch>
            <a:fillRect/>
          </a:stretch>
        </p:blipFill>
        <p:spPr>
          <a:xfrm>
            <a:off x="3151573" y="1200354"/>
            <a:ext cx="6205491" cy="5317098"/>
          </a:xfrm>
          <a:prstGeom prst="rect">
            <a:avLst/>
          </a:prstGeom>
        </p:spPr>
      </p:pic>
    </p:spTree>
    <p:extLst>
      <p:ext uri="{BB962C8B-B14F-4D97-AF65-F5344CB8AC3E}">
        <p14:creationId xmlns:p14="http://schemas.microsoft.com/office/powerpoint/2010/main" val="384142756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273A1E9-6B34-C721-FF9A-F7F56C51571E}"/>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A4BB03F-57CB-C2A2-0A55-35B86788BD32}"/>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is </a:t>
            </a:r>
            <a:r>
              <a:rPr lang="en-US" sz="2800" dirty="0" err="1">
                <a:solidFill>
                  <a:srgbClr val="216564"/>
                </a:solidFill>
                <a:latin typeface="Montserrat" pitchFamily="2" charset="77"/>
              </a:rPr>
              <a:t>macro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dirty="0"/>
          </a:p>
        </p:txBody>
      </p:sp>
      <p:pic>
        <p:nvPicPr>
          <p:cNvPr id="22" name="Picture 21" descr="A black and white image of a basketball&#10;&#10;Description automatically generated">
            <a:extLst>
              <a:ext uri="{FF2B5EF4-FFF2-40B4-BE49-F238E27FC236}">
                <a16:creationId xmlns:a16="http://schemas.microsoft.com/office/drawing/2014/main" id="{8BA3697F-0A98-25DF-934D-25297FBC8927}"/>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23" name="Picture 22">
            <a:extLst>
              <a:ext uri="{FF2B5EF4-FFF2-40B4-BE49-F238E27FC236}">
                <a16:creationId xmlns:a16="http://schemas.microsoft.com/office/drawing/2014/main" id="{A920409B-F3B5-2373-6371-565439DED963}"/>
              </a:ext>
            </a:extLst>
          </p:cNvPr>
          <p:cNvPicPr>
            <a:picLocks noChangeAspect="1"/>
          </p:cNvPicPr>
          <p:nvPr/>
        </p:nvPicPr>
        <p:blipFill>
          <a:blip r:embed="rId3"/>
          <a:srcRect/>
          <a:stretch/>
        </p:blipFill>
        <p:spPr>
          <a:xfrm>
            <a:off x="8969353" y="93583"/>
            <a:ext cx="2739487" cy="565693"/>
          </a:xfrm>
          <a:prstGeom prst="rect">
            <a:avLst/>
          </a:prstGeom>
        </p:spPr>
      </p:pic>
      <p:sp>
        <p:nvSpPr>
          <p:cNvPr id="24" name="Google Shape;62;p1">
            <a:extLst>
              <a:ext uri="{FF2B5EF4-FFF2-40B4-BE49-F238E27FC236}">
                <a16:creationId xmlns:a16="http://schemas.microsoft.com/office/drawing/2014/main" id="{72954A7F-56E0-28C6-4236-F5468A63B9B2}"/>
              </a:ext>
            </a:extLst>
          </p:cNvPr>
          <p:cNvSpPr txBox="1"/>
          <p:nvPr/>
        </p:nvSpPr>
        <p:spPr>
          <a:xfrm>
            <a:off x="6270235"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Rectangle 2">
            <a:extLst>
              <a:ext uri="{FF2B5EF4-FFF2-40B4-BE49-F238E27FC236}">
                <a16:creationId xmlns:a16="http://schemas.microsoft.com/office/drawing/2014/main" id="{2F530EC8-7E22-47B5-8C2D-29D073EB38B8}"/>
              </a:ext>
            </a:extLst>
          </p:cNvPr>
          <p:cNvSpPr/>
          <p:nvPr/>
        </p:nvSpPr>
        <p:spPr>
          <a:xfrm>
            <a:off x="582499" y="1422875"/>
            <a:ext cx="113959" cy="5435124"/>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216564"/>
              </a:solidFill>
            </a:endParaRPr>
          </a:p>
        </p:txBody>
      </p:sp>
      <p:sp>
        <p:nvSpPr>
          <p:cNvPr id="5" name="Oval 4">
            <a:extLst>
              <a:ext uri="{FF2B5EF4-FFF2-40B4-BE49-F238E27FC236}">
                <a16:creationId xmlns:a16="http://schemas.microsoft.com/office/drawing/2014/main" id="{1D1AC777-3CD6-45F0-B297-F0EBD8F0CCD9}"/>
              </a:ext>
            </a:extLst>
          </p:cNvPr>
          <p:cNvSpPr/>
          <p:nvPr/>
        </p:nvSpPr>
        <p:spPr>
          <a:xfrm>
            <a:off x="100665" y="1532552"/>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FBF899C5-B974-44F7-8F4E-32CD2E8AD621}"/>
              </a:ext>
            </a:extLst>
          </p:cNvPr>
          <p:cNvSpPr/>
          <p:nvPr/>
        </p:nvSpPr>
        <p:spPr>
          <a:xfrm>
            <a:off x="100665" y="323012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7BB4E1BC-D177-4B54-B892-F900DC8263EA}"/>
              </a:ext>
            </a:extLst>
          </p:cNvPr>
          <p:cNvSpPr/>
          <p:nvPr/>
        </p:nvSpPr>
        <p:spPr>
          <a:xfrm>
            <a:off x="100665" y="482098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id="{B25CFF1F-CFC0-4DF1-9A58-435AEA482617}"/>
              </a:ext>
            </a:extLst>
          </p:cNvPr>
          <p:cNvSpPr/>
          <p:nvPr/>
        </p:nvSpPr>
        <p:spPr>
          <a:xfrm>
            <a:off x="6270235" y="1422874"/>
            <a:ext cx="116379" cy="5435125"/>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216564"/>
              </a:solidFill>
            </a:endParaRPr>
          </a:p>
        </p:txBody>
      </p:sp>
      <p:sp>
        <p:nvSpPr>
          <p:cNvPr id="10" name="Oval 9">
            <a:extLst>
              <a:ext uri="{FF2B5EF4-FFF2-40B4-BE49-F238E27FC236}">
                <a16:creationId xmlns:a16="http://schemas.microsoft.com/office/drawing/2014/main" id="{4E2A8BA3-0BD3-4805-AF19-D57F2DC1FA5E}"/>
              </a:ext>
            </a:extLst>
          </p:cNvPr>
          <p:cNvSpPr/>
          <p:nvPr/>
        </p:nvSpPr>
        <p:spPr>
          <a:xfrm>
            <a:off x="5788401" y="1532552"/>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8FA7176B-8DEF-40A2-B6F4-D6A40E7456AF}"/>
              </a:ext>
            </a:extLst>
          </p:cNvPr>
          <p:cNvSpPr/>
          <p:nvPr/>
        </p:nvSpPr>
        <p:spPr>
          <a:xfrm>
            <a:off x="5788401" y="323012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8141CF1D-0233-4357-87E3-023999BDC9CF}"/>
              </a:ext>
            </a:extLst>
          </p:cNvPr>
          <p:cNvSpPr/>
          <p:nvPr/>
        </p:nvSpPr>
        <p:spPr>
          <a:xfrm>
            <a:off x="5788401" y="482098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Text Placeholder 1">
            <a:extLst>
              <a:ext uri="{FF2B5EF4-FFF2-40B4-BE49-F238E27FC236}">
                <a16:creationId xmlns:a16="http://schemas.microsoft.com/office/drawing/2014/main" id="{A61A31FB-60FA-415A-AE18-1F3CCBDA7991}"/>
              </a:ext>
            </a:extLst>
          </p:cNvPr>
          <p:cNvSpPr txBox="1">
            <a:spLocks/>
          </p:cNvSpPr>
          <p:nvPr/>
        </p:nvSpPr>
        <p:spPr>
          <a:xfrm>
            <a:off x="1285681" y="149899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VALUATION</a:t>
            </a:r>
            <a:endParaRPr lang="en-ID" sz="1600">
              <a:solidFill>
                <a:schemeClr val="tx1"/>
              </a:solidFill>
              <a:latin typeface="+mj-lt"/>
            </a:endParaRPr>
          </a:p>
        </p:txBody>
      </p:sp>
      <p:sp>
        <p:nvSpPr>
          <p:cNvPr id="38" name="Text Placeholder 2">
            <a:extLst>
              <a:ext uri="{FF2B5EF4-FFF2-40B4-BE49-F238E27FC236}">
                <a16:creationId xmlns:a16="http://schemas.microsoft.com/office/drawing/2014/main" id="{BF666D44-FD60-48AD-BCC8-EA7D6A6C8783}"/>
              </a:ext>
            </a:extLst>
          </p:cNvPr>
          <p:cNvSpPr txBox="1">
            <a:spLocks/>
          </p:cNvSpPr>
          <p:nvPr/>
        </p:nvSpPr>
        <p:spPr>
          <a:xfrm>
            <a:off x="1394622" y="191241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Cyclically Adjusted P/E Ratio</a:t>
            </a:r>
          </a:p>
          <a:p>
            <a:pPr>
              <a:lnSpc>
                <a:spcPct val="150000"/>
              </a:lnSpc>
              <a:spcBef>
                <a:spcPts val="0"/>
              </a:spcBef>
              <a:buClr>
                <a:srgbClr val="620E1C"/>
              </a:buClr>
            </a:pPr>
            <a:r>
              <a:rPr lang="en-US" sz="1400"/>
              <a:t>Corporate Profit Margins</a:t>
            </a:r>
          </a:p>
          <a:p>
            <a:pPr>
              <a:lnSpc>
                <a:spcPct val="150000"/>
              </a:lnSpc>
              <a:spcBef>
                <a:spcPts val="0"/>
              </a:spcBef>
              <a:buClr>
                <a:srgbClr val="620E1C"/>
              </a:buClr>
            </a:pPr>
            <a:r>
              <a:rPr lang="en-US" sz="1400"/>
              <a:t>Market Cap to GDP</a:t>
            </a:r>
            <a:endParaRPr lang="en-ID" sz="1400"/>
          </a:p>
        </p:txBody>
      </p:sp>
      <p:sp>
        <p:nvSpPr>
          <p:cNvPr id="39" name="Text Placeholder 1">
            <a:extLst>
              <a:ext uri="{FF2B5EF4-FFF2-40B4-BE49-F238E27FC236}">
                <a16:creationId xmlns:a16="http://schemas.microsoft.com/office/drawing/2014/main" id="{CAB0DDB5-9CF9-4F72-91E7-774481B5B277}"/>
              </a:ext>
            </a:extLst>
          </p:cNvPr>
          <p:cNvSpPr txBox="1">
            <a:spLocks/>
          </p:cNvSpPr>
          <p:nvPr/>
        </p:nvSpPr>
        <p:spPr>
          <a:xfrm>
            <a:off x="1285681" y="320290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INFLATION</a:t>
            </a:r>
            <a:endParaRPr lang="en-ID" sz="1600">
              <a:solidFill>
                <a:schemeClr val="tx1"/>
              </a:solidFill>
              <a:latin typeface="+mj-lt"/>
            </a:endParaRPr>
          </a:p>
        </p:txBody>
      </p:sp>
      <p:sp>
        <p:nvSpPr>
          <p:cNvPr id="40" name="Text Placeholder 2">
            <a:extLst>
              <a:ext uri="{FF2B5EF4-FFF2-40B4-BE49-F238E27FC236}">
                <a16:creationId xmlns:a16="http://schemas.microsoft.com/office/drawing/2014/main" id="{CE8379EB-AAC9-477A-A0A2-9BDEF014AEFB}"/>
              </a:ext>
            </a:extLst>
          </p:cNvPr>
          <p:cNvSpPr txBox="1">
            <a:spLocks/>
          </p:cNvSpPr>
          <p:nvPr/>
        </p:nvSpPr>
        <p:spPr>
          <a:xfrm>
            <a:off x="1394622" y="361632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Consumer Price Inflation (CPI)</a:t>
            </a:r>
          </a:p>
          <a:p>
            <a:pPr>
              <a:lnSpc>
                <a:spcPct val="150000"/>
              </a:lnSpc>
              <a:spcBef>
                <a:spcPts val="0"/>
              </a:spcBef>
              <a:buClr>
                <a:srgbClr val="620E1C"/>
              </a:buClr>
            </a:pPr>
            <a:r>
              <a:rPr lang="en-US" sz="1400"/>
              <a:t>Industrial Metal Prices</a:t>
            </a:r>
          </a:p>
          <a:p>
            <a:pPr>
              <a:lnSpc>
                <a:spcPct val="150000"/>
              </a:lnSpc>
              <a:spcBef>
                <a:spcPts val="0"/>
              </a:spcBef>
              <a:buClr>
                <a:srgbClr val="620E1C"/>
              </a:buClr>
            </a:pPr>
            <a:r>
              <a:rPr lang="en-US" sz="1400"/>
              <a:t>Crude Oil</a:t>
            </a:r>
            <a:endParaRPr lang="en-ID" sz="1400"/>
          </a:p>
        </p:txBody>
      </p:sp>
      <p:sp>
        <p:nvSpPr>
          <p:cNvPr id="41" name="Text Placeholder 1">
            <a:extLst>
              <a:ext uri="{FF2B5EF4-FFF2-40B4-BE49-F238E27FC236}">
                <a16:creationId xmlns:a16="http://schemas.microsoft.com/office/drawing/2014/main" id="{7BFA0B61-76E9-4C20-B55C-19BD92DDD5CC}"/>
              </a:ext>
            </a:extLst>
          </p:cNvPr>
          <p:cNvSpPr txBox="1">
            <a:spLocks/>
          </p:cNvSpPr>
          <p:nvPr/>
        </p:nvSpPr>
        <p:spPr>
          <a:xfrm>
            <a:off x="1285681" y="4808497"/>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TECHNICALS</a:t>
            </a:r>
            <a:endParaRPr lang="en-ID" sz="1600">
              <a:solidFill>
                <a:schemeClr val="tx1"/>
              </a:solidFill>
              <a:latin typeface="+mj-lt"/>
            </a:endParaRPr>
          </a:p>
        </p:txBody>
      </p:sp>
      <p:sp>
        <p:nvSpPr>
          <p:cNvPr id="42" name="Text Placeholder 2">
            <a:extLst>
              <a:ext uri="{FF2B5EF4-FFF2-40B4-BE49-F238E27FC236}">
                <a16:creationId xmlns:a16="http://schemas.microsoft.com/office/drawing/2014/main" id="{F33D51AB-5A44-474E-B2E3-2424DBFA3F27}"/>
              </a:ext>
            </a:extLst>
          </p:cNvPr>
          <p:cNvSpPr txBox="1">
            <a:spLocks/>
          </p:cNvSpPr>
          <p:nvPr/>
        </p:nvSpPr>
        <p:spPr>
          <a:xfrm>
            <a:off x="1394621" y="5221915"/>
            <a:ext cx="4572649"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Index Price Relative to LT Moving Average</a:t>
            </a:r>
          </a:p>
          <a:p>
            <a:pPr>
              <a:lnSpc>
                <a:spcPct val="150000"/>
              </a:lnSpc>
              <a:spcBef>
                <a:spcPts val="0"/>
              </a:spcBef>
              <a:buClr>
                <a:srgbClr val="620E1C"/>
              </a:buClr>
            </a:pPr>
            <a:r>
              <a:rPr lang="en-US" sz="1400"/>
              <a:t>% of Stocks Above 50 Day Moving Average (DMA)</a:t>
            </a:r>
          </a:p>
          <a:p>
            <a:pPr>
              <a:lnSpc>
                <a:spcPct val="150000"/>
              </a:lnSpc>
              <a:spcBef>
                <a:spcPts val="0"/>
              </a:spcBef>
              <a:buClr>
                <a:srgbClr val="620E1C"/>
              </a:buClr>
            </a:pPr>
            <a:r>
              <a:rPr lang="en-US" sz="1400"/>
              <a:t>Cyclical vs Counter Cyclical Performance</a:t>
            </a:r>
            <a:endParaRPr lang="en-ID" sz="1400"/>
          </a:p>
        </p:txBody>
      </p:sp>
      <p:sp>
        <p:nvSpPr>
          <p:cNvPr id="43" name="Text Placeholder 1">
            <a:extLst>
              <a:ext uri="{FF2B5EF4-FFF2-40B4-BE49-F238E27FC236}">
                <a16:creationId xmlns:a16="http://schemas.microsoft.com/office/drawing/2014/main" id="{DDD003BC-653E-4836-B086-674604180A81}"/>
              </a:ext>
            </a:extLst>
          </p:cNvPr>
          <p:cNvSpPr txBox="1">
            <a:spLocks/>
          </p:cNvSpPr>
          <p:nvPr/>
        </p:nvSpPr>
        <p:spPr>
          <a:xfrm>
            <a:off x="7084778" y="149899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AGGREGATE ECONOMY</a:t>
            </a:r>
            <a:endParaRPr lang="en-ID" sz="1600">
              <a:solidFill>
                <a:schemeClr val="tx1"/>
              </a:solidFill>
              <a:latin typeface="+mj-lt"/>
            </a:endParaRPr>
          </a:p>
        </p:txBody>
      </p:sp>
      <p:sp>
        <p:nvSpPr>
          <p:cNvPr id="44" name="Text Placeholder 2">
            <a:extLst>
              <a:ext uri="{FF2B5EF4-FFF2-40B4-BE49-F238E27FC236}">
                <a16:creationId xmlns:a16="http://schemas.microsoft.com/office/drawing/2014/main" id="{EFF5FDB7-2A14-40E1-9304-DBF41768250C}"/>
              </a:ext>
            </a:extLst>
          </p:cNvPr>
          <p:cNvSpPr txBox="1">
            <a:spLocks/>
          </p:cNvSpPr>
          <p:nvPr/>
        </p:nvSpPr>
        <p:spPr>
          <a:xfrm>
            <a:off x="7193719" y="191241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Real Retail Sales</a:t>
            </a:r>
          </a:p>
          <a:p>
            <a:pPr>
              <a:lnSpc>
                <a:spcPct val="150000"/>
              </a:lnSpc>
              <a:spcBef>
                <a:spcPts val="0"/>
              </a:spcBef>
              <a:buClr>
                <a:srgbClr val="620E1C"/>
              </a:buClr>
            </a:pPr>
            <a:r>
              <a:rPr lang="en-US" sz="1400"/>
              <a:t>New Housing Starts</a:t>
            </a:r>
          </a:p>
          <a:p>
            <a:pPr>
              <a:lnSpc>
                <a:spcPct val="150000"/>
              </a:lnSpc>
              <a:spcBef>
                <a:spcPts val="0"/>
              </a:spcBef>
              <a:buClr>
                <a:srgbClr val="620E1C"/>
              </a:buClr>
            </a:pPr>
            <a:r>
              <a:rPr lang="en-US" sz="1400"/>
              <a:t>Initial Jobless Claims</a:t>
            </a:r>
            <a:endParaRPr lang="en-ID" sz="1400"/>
          </a:p>
        </p:txBody>
      </p:sp>
      <p:sp>
        <p:nvSpPr>
          <p:cNvPr id="45" name="Text Placeholder 1">
            <a:extLst>
              <a:ext uri="{FF2B5EF4-FFF2-40B4-BE49-F238E27FC236}">
                <a16:creationId xmlns:a16="http://schemas.microsoft.com/office/drawing/2014/main" id="{7C5A1BA7-764A-479C-A800-C22B81446F69}"/>
              </a:ext>
            </a:extLst>
          </p:cNvPr>
          <p:cNvSpPr txBox="1">
            <a:spLocks/>
          </p:cNvSpPr>
          <p:nvPr/>
        </p:nvSpPr>
        <p:spPr>
          <a:xfrm>
            <a:off x="7084778" y="320290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LIQUIDITY</a:t>
            </a:r>
            <a:endParaRPr lang="en-ID" sz="1600">
              <a:solidFill>
                <a:schemeClr val="tx1"/>
              </a:solidFill>
              <a:latin typeface="+mj-lt"/>
            </a:endParaRPr>
          </a:p>
        </p:txBody>
      </p:sp>
      <p:sp>
        <p:nvSpPr>
          <p:cNvPr id="46" name="Text Placeholder 2">
            <a:extLst>
              <a:ext uri="{FF2B5EF4-FFF2-40B4-BE49-F238E27FC236}">
                <a16:creationId xmlns:a16="http://schemas.microsoft.com/office/drawing/2014/main" id="{80F799BD-2E59-4A5A-BE15-1D6496BEECBA}"/>
              </a:ext>
            </a:extLst>
          </p:cNvPr>
          <p:cNvSpPr txBox="1">
            <a:spLocks/>
          </p:cNvSpPr>
          <p:nvPr/>
        </p:nvSpPr>
        <p:spPr>
          <a:xfrm>
            <a:off x="7193719" y="361632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Yield Curve</a:t>
            </a:r>
          </a:p>
          <a:p>
            <a:pPr>
              <a:lnSpc>
                <a:spcPct val="150000"/>
              </a:lnSpc>
              <a:spcBef>
                <a:spcPts val="0"/>
              </a:spcBef>
              <a:buClr>
                <a:srgbClr val="620E1C"/>
              </a:buClr>
            </a:pPr>
            <a:r>
              <a:rPr lang="en-US" sz="1400"/>
              <a:t>Corporate Bond Spreads</a:t>
            </a:r>
          </a:p>
          <a:p>
            <a:pPr>
              <a:lnSpc>
                <a:spcPct val="150000"/>
              </a:lnSpc>
              <a:spcBef>
                <a:spcPts val="0"/>
              </a:spcBef>
              <a:buClr>
                <a:srgbClr val="620E1C"/>
              </a:buClr>
            </a:pPr>
            <a:r>
              <a:rPr lang="en-US" sz="1400"/>
              <a:t>Swap Spreads</a:t>
            </a:r>
            <a:endParaRPr lang="en-ID" sz="1400"/>
          </a:p>
        </p:txBody>
      </p:sp>
      <p:sp>
        <p:nvSpPr>
          <p:cNvPr id="47" name="Text Placeholder 1">
            <a:extLst>
              <a:ext uri="{FF2B5EF4-FFF2-40B4-BE49-F238E27FC236}">
                <a16:creationId xmlns:a16="http://schemas.microsoft.com/office/drawing/2014/main" id="{5D8424DE-32C5-4B79-8B29-1F94442C6C41}"/>
              </a:ext>
            </a:extLst>
          </p:cNvPr>
          <p:cNvSpPr txBox="1">
            <a:spLocks/>
          </p:cNvSpPr>
          <p:nvPr/>
        </p:nvSpPr>
        <p:spPr>
          <a:xfrm>
            <a:off x="7084778" y="4808497"/>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SENTIMENT</a:t>
            </a:r>
            <a:endParaRPr lang="en-ID" sz="1600">
              <a:solidFill>
                <a:schemeClr val="tx1"/>
              </a:solidFill>
              <a:latin typeface="+mj-lt"/>
            </a:endParaRPr>
          </a:p>
        </p:txBody>
      </p:sp>
      <p:sp>
        <p:nvSpPr>
          <p:cNvPr id="48" name="Text Placeholder 2">
            <a:extLst>
              <a:ext uri="{FF2B5EF4-FFF2-40B4-BE49-F238E27FC236}">
                <a16:creationId xmlns:a16="http://schemas.microsoft.com/office/drawing/2014/main" id="{2C3357CF-275F-4C51-824F-95529940DFF5}"/>
              </a:ext>
            </a:extLst>
          </p:cNvPr>
          <p:cNvSpPr txBox="1">
            <a:spLocks/>
          </p:cNvSpPr>
          <p:nvPr/>
        </p:nvSpPr>
        <p:spPr>
          <a:xfrm>
            <a:off x="7193719" y="5221915"/>
            <a:ext cx="5001858"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University of Michigan Consumer Sentiment Index</a:t>
            </a:r>
          </a:p>
          <a:p>
            <a:pPr>
              <a:lnSpc>
                <a:spcPct val="150000"/>
              </a:lnSpc>
              <a:spcBef>
                <a:spcPts val="0"/>
              </a:spcBef>
              <a:buClr>
                <a:srgbClr val="620E1C"/>
              </a:buClr>
            </a:pPr>
            <a:r>
              <a:rPr lang="en-US" sz="1400"/>
              <a:t>Investment Fund Flows</a:t>
            </a:r>
          </a:p>
          <a:p>
            <a:pPr>
              <a:lnSpc>
                <a:spcPct val="150000"/>
              </a:lnSpc>
              <a:spcBef>
                <a:spcPts val="0"/>
              </a:spcBef>
              <a:buClr>
                <a:srgbClr val="620E1C"/>
              </a:buClr>
            </a:pPr>
            <a:r>
              <a:rPr lang="en-US" sz="1400"/>
              <a:t>Investor Sentiment Surveys</a:t>
            </a:r>
            <a:endParaRPr lang="en-ID" sz="1400"/>
          </a:p>
        </p:txBody>
      </p:sp>
      <p:pic>
        <p:nvPicPr>
          <p:cNvPr id="8" name="Picture 7" descr="Icon&#10;&#10;Description automatically generated">
            <a:extLst>
              <a:ext uri="{FF2B5EF4-FFF2-40B4-BE49-F238E27FC236}">
                <a16:creationId xmlns:a16="http://schemas.microsoft.com/office/drawing/2014/main" id="{9BEC624F-8888-CE46-96EF-BCCCA9DBBE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08" y="1477771"/>
            <a:ext cx="1165540" cy="1165540"/>
          </a:xfrm>
          <a:prstGeom prst="rect">
            <a:avLst/>
          </a:prstGeom>
        </p:spPr>
      </p:pic>
      <p:pic>
        <p:nvPicPr>
          <p:cNvPr id="14" name="Picture 13" descr="A white letter on a black background&#10;&#10;Description automatically generated with medium confidence">
            <a:extLst>
              <a:ext uri="{FF2B5EF4-FFF2-40B4-BE49-F238E27FC236}">
                <a16:creationId xmlns:a16="http://schemas.microsoft.com/office/drawing/2014/main" id="{9045F24A-1608-AF41-A51A-953564BF5F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58" y="3192022"/>
            <a:ext cx="1150239" cy="1150239"/>
          </a:xfrm>
          <a:prstGeom prst="rect">
            <a:avLst/>
          </a:prstGeom>
        </p:spPr>
      </p:pic>
      <p:pic>
        <p:nvPicPr>
          <p:cNvPr id="16" name="Picture 15" descr="Icon&#10;&#10;Description automatically generated">
            <a:extLst>
              <a:ext uri="{FF2B5EF4-FFF2-40B4-BE49-F238E27FC236}">
                <a16:creationId xmlns:a16="http://schemas.microsoft.com/office/drawing/2014/main" id="{485AD42A-26FC-344F-8925-DB37BEC22A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0531" y="4820950"/>
            <a:ext cx="1031866" cy="1031866"/>
          </a:xfrm>
          <a:prstGeom prst="rect">
            <a:avLst/>
          </a:prstGeom>
        </p:spPr>
      </p:pic>
      <p:pic>
        <p:nvPicPr>
          <p:cNvPr id="18" name="Picture 17" descr="Icon&#10;&#10;Description automatically generated">
            <a:extLst>
              <a:ext uri="{FF2B5EF4-FFF2-40B4-BE49-F238E27FC236}">
                <a16:creationId xmlns:a16="http://schemas.microsoft.com/office/drawing/2014/main" id="{446EFE7A-C95D-D147-855E-8E61919EF0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47152" y="1579269"/>
            <a:ext cx="962544" cy="962544"/>
          </a:xfrm>
          <a:prstGeom prst="rect">
            <a:avLst/>
          </a:prstGeom>
        </p:spPr>
      </p:pic>
      <p:pic>
        <p:nvPicPr>
          <p:cNvPr id="20" name="Picture 19" descr="Icon&#10;&#10;Description automatically generated">
            <a:extLst>
              <a:ext uri="{FF2B5EF4-FFF2-40B4-BE49-F238E27FC236}">
                <a16:creationId xmlns:a16="http://schemas.microsoft.com/office/drawing/2014/main" id="{51BD9236-E559-F542-B485-D78A57FEAF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07824" y="3213486"/>
            <a:ext cx="1031819" cy="1031819"/>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F2F1ECE7-A36D-2F4D-AFDE-4A37744D53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6616" y="4809195"/>
            <a:ext cx="1114139" cy="1114139"/>
          </a:xfrm>
          <a:prstGeom prst="rect">
            <a:avLst/>
          </a:prstGeom>
        </p:spPr>
      </p:pic>
    </p:spTree>
    <p:extLst>
      <p:ext uri="{BB962C8B-B14F-4D97-AF65-F5344CB8AC3E}">
        <p14:creationId xmlns:p14="http://schemas.microsoft.com/office/powerpoint/2010/main" val="2118661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is </a:t>
            </a:r>
            <a:r>
              <a:rPr lang="en-US" sz="2800" dirty="0" err="1">
                <a:solidFill>
                  <a:srgbClr val="216564"/>
                </a:solidFill>
                <a:latin typeface="Montserrat ExtraBold"/>
              </a:rPr>
              <a:t>micro</a:t>
            </a:r>
            <a:r>
              <a:rPr lang="en-US" sz="2800" dirty="0" err="1">
                <a:solidFill>
                  <a:srgbClr val="216564"/>
                </a:solidFill>
                <a:latin typeface="Montserrat" pitchFamily="2" charset="77"/>
              </a:rPr>
              <a:t>cast</a:t>
            </a:r>
            <a:r>
              <a:rPr lang="en-US" sz="2800" baseline="30000" dirty="0" err="1">
                <a:solidFill>
                  <a:srgbClr val="216564"/>
                </a:solidFill>
                <a:latin typeface="Montserrat ExtraBold"/>
              </a:rPr>
              <a:t>TM</a:t>
            </a:r>
            <a:r>
              <a:rPr lang="en-US" sz="2800" dirty="0">
                <a:solidFill>
                  <a:srgbClr val="216564"/>
                </a:solidFill>
                <a:latin typeface="Montserrat ExtraBold"/>
              </a:rPr>
              <a:t>?</a:t>
            </a:r>
            <a:endParaRPr lang="en-US"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444500" y="1992506"/>
            <a:ext cx="539749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216564"/>
                </a:solidFill>
                <a:latin typeface="Montserrat" pitchFamily="2" charset="77"/>
              </a:rPr>
              <a:t>Corbett Road examines data across four specific categories (“TUMS”) that we believe impact near to intermediate-term market conditions. </a:t>
            </a:r>
            <a:r>
              <a:rPr lang="en-US" sz="1400" b="1" dirty="0" err="1">
                <a:solidFill>
                  <a:srgbClr val="216564"/>
                </a:solidFill>
                <a:latin typeface="Montserrat" pitchFamily="2" charset="77"/>
              </a:rPr>
              <a:t>micro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assesses more than ten specific indicators within these four categories. </a:t>
            </a:r>
          </a:p>
          <a:p>
            <a:endParaRPr lang="en-US" sz="1400" dirty="0">
              <a:solidFill>
                <a:srgbClr val="216564"/>
              </a:solidFill>
              <a:latin typeface="Montserrat" pitchFamily="2" charset="77"/>
            </a:endParaRPr>
          </a:p>
          <a:p>
            <a:endParaRPr lang="en-US" sz="1400" dirty="0">
              <a:solidFill>
                <a:srgbClr val="216564"/>
              </a:solidFill>
              <a:latin typeface="Montserrat" pitchFamily="2" charset="77"/>
            </a:endParaRPr>
          </a:p>
          <a:p>
            <a:r>
              <a:rPr lang="en-US" sz="1400" dirty="0">
                <a:solidFill>
                  <a:srgbClr val="216564"/>
                </a:solidFill>
                <a:latin typeface="Montserrat" pitchFamily="2" charset="77"/>
              </a:rPr>
              <a:t>Each of the indicators are designed to give positive or negative signals that, in aggregate, generate the </a:t>
            </a:r>
            <a:r>
              <a:rPr lang="en-US" sz="1400" b="1" dirty="0" err="1">
                <a:solidFill>
                  <a:srgbClr val="216564"/>
                </a:solidFill>
                <a:latin typeface="Montserrat" pitchFamily="2" charset="77"/>
              </a:rPr>
              <a:t>micro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optimal risk allocation. This determines the allocation split between equity and defensive assets within the strategy.</a:t>
            </a:r>
          </a:p>
        </p:txBody>
      </p:sp>
      <p:pic>
        <p:nvPicPr>
          <p:cNvPr id="5" name="Picture 4" descr="A close-up of a diagram&#10;&#10;Description automatically generated">
            <a:extLst>
              <a:ext uri="{FF2B5EF4-FFF2-40B4-BE49-F238E27FC236}">
                <a16:creationId xmlns:a16="http://schemas.microsoft.com/office/drawing/2014/main" id="{9765BCDE-EF1A-DA39-29F7-A8982D097C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1999" y="1991750"/>
            <a:ext cx="5932842" cy="2190208"/>
          </a:xfrm>
          <a:prstGeom prst="rect">
            <a:avLst/>
          </a:prstGeom>
        </p:spPr>
      </p:pic>
    </p:spTree>
    <p:extLst>
      <p:ext uri="{BB962C8B-B14F-4D97-AF65-F5344CB8AC3E}">
        <p14:creationId xmlns:p14="http://schemas.microsoft.com/office/powerpoint/2010/main" val="267998212"/>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9F9F9"/>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28986A-A228-922B-F3F6-2C24BDB52A3C}"/>
              </a:ext>
            </a:extLst>
          </p:cNvPr>
          <p:cNvSpPr/>
          <p:nvPr/>
        </p:nvSpPr>
        <p:spPr>
          <a:xfrm>
            <a:off x="0" y="-75304"/>
            <a:ext cx="2163560" cy="6933304"/>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B7188A0-9E56-4BFD-813B-014F6F0859BB}"/>
              </a:ext>
            </a:extLst>
          </p:cNvPr>
          <p:cNvSpPr/>
          <p:nvPr/>
        </p:nvSpPr>
        <p:spPr>
          <a:xfrm>
            <a:off x="1568740" y="1367404"/>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Oval 3">
            <a:extLst>
              <a:ext uri="{FF2B5EF4-FFF2-40B4-BE49-F238E27FC236}">
                <a16:creationId xmlns:a16="http://schemas.microsoft.com/office/drawing/2014/main" id="{E2E3287F-1DE6-4344-8374-DCC76EDA43CB}"/>
              </a:ext>
            </a:extLst>
          </p:cNvPr>
          <p:cNvSpPr/>
          <p:nvPr/>
        </p:nvSpPr>
        <p:spPr>
          <a:xfrm>
            <a:off x="1568740" y="2671687"/>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Oval 4">
            <a:extLst>
              <a:ext uri="{FF2B5EF4-FFF2-40B4-BE49-F238E27FC236}">
                <a16:creationId xmlns:a16="http://schemas.microsoft.com/office/drawing/2014/main" id="{FC02C25A-9481-4E24-ACB8-6441FB0D7876}"/>
              </a:ext>
            </a:extLst>
          </p:cNvPr>
          <p:cNvSpPr/>
          <p:nvPr/>
        </p:nvSpPr>
        <p:spPr>
          <a:xfrm>
            <a:off x="1568740" y="3967581"/>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63945F18-AC4F-4E14-8463-D4BAF6FC32D0}"/>
              </a:ext>
            </a:extLst>
          </p:cNvPr>
          <p:cNvSpPr/>
          <p:nvPr/>
        </p:nvSpPr>
        <p:spPr>
          <a:xfrm>
            <a:off x="1568740" y="5271864"/>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Google Shape;1603;p40">
            <a:extLst>
              <a:ext uri="{FF2B5EF4-FFF2-40B4-BE49-F238E27FC236}">
                <a16:creationId xmlns:a16="http://schemas.microsoft.com/office/drawing/2014/main" id="{7077CF45-C917-4C17-9C35-301599968624}"/>
              </a:ext>
            </a:extLst>
          </p:cNvPr>
          <p:cNvSpPr txBox="1"/>
          <p:nvPr/>
        </p:nvSpPr>
        <p:spPr>
          <a:xfrm>
            <a:off x="2804090" y="1266737"/>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latin typeface="+mj-lt"/>
              </a:rPr>
              <a:t>TREND</a:t>
            </a:r>
          </a:p>
          <a:p>
            <a:pPr marL="171450" indent="-171450">
              <a:lnSpc>
                <a:spcPct val="150000"/>
              </a:lnSpc>
              <a:spcBef>
                <a:spcPts val="0"/>
              </a:spcBef>
              <a:buClr>
                <a:srgbClr val="620E1C"/>
              </a:buClr>
              <a:buFont typeface="Arial" panose="020B0604020202020204" pitchFamily="34" charset="0"/>
              <a:buChar char="•"/>
            </a:pPr>
            <a:r>
              <a:rPr lang="en-US" sz="1200"/>
              <a:t>Price vs 200-dma</a:t>
            </a:r>
          </a:p>
          <a:p>
            <a:pPr marL="171450" indent="-171450">
              <a:lnSpc>
                <a:spcPct val="150000"/>
              </a:lnSpc>
              <a:spcBef>
                <a:spcPts val="0"/>
              </a:spcBef>
              <a:buClr>
                <a:srgbClr val="620E1C"/>
              </a:buClr>
              <a:buFont typeface="Arial" panose="020B0604020202020204" pitchFamily="34" charset="0"/>
              <a:buChar char="•"/>
            </a:pPr>
            <a:r>
              <a:rPr lang="en-US" sz="1200"/>
              <a:t>Price vs 50-dma</a:t>
            </a:r>
          </a:p>
          <a:p>
            <a:pPr marL="171450" indent="-171450">
              <a:lnSpc>
                <a:spcPct val="150000"/>
              </a:lnSpc>
              <a:spcBef>
                <a:spcPts val="0"/>
              </a:spcBef>
              <a:buClr>
                <a:srgbClr val="620E1C"/>
              </a:buClr>
              <a:buFont typeface="Arial" panose="020B0604020202020204" pitchFamily="34" charset="0"/>
              <a:buChar char="•"/>
            </a:pPr>
            <a:r>
              <a:rPr lang="en-US" sz="1200"/>
              <a:t>Price vs 21-dma</a:t>
            </a:r>
            <a:endParaRPr lang="en-ID" sz="1200"/>
          </a:p>
        </p:txBody>
      </p:sp>
      <p:sp>
        <p:nvSpPr>
          <p:cNvPr id="36" name="Google Shape;1603;p40">
            <a:extLst>
              <a:ext uri="{FF2B5EF4-FFF2-40B4-BE49-F238E27FC236}">
                <a16:creationId xmlns:a16="http://schemas.microsoft.com/office/drawing/2014/main" id="{ADCFCB6B-BE0C-4121-ADED-CF1906D594B0}"/>
              </a:ext>
            </a:extLst>
          </p:cNvPr>
          <p:cNvSpPr txBox="1"/>
          <p:nvPr/>
        </p:nvSpPr>
        <p:spPr>
          <a:xfrm>
            <a:off x="2804090" y="2531502"/>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t>UNDERLYING BREADTH</a:t>
            </a:r>
          </a:p>
          <a:p>
            <a:pPr marL="171450" indent="-171450">
              <a:lnSpc>
                <a:spcPct val="150000"/>
              </a:lnSpc>
              <a:spcBef>
                <a:spcPts val="0"/>
              </a:spcBef>
              <a:buClr>
                <a:srgbClr val="620E1C"/>
              </a:buClr>
              <a:buFont typeface="Arial" panose="020B0604020202020204" pitchFamily="34" charset="0"/>
              <a:buChar char="•"/>
            </a:pPr>
            <a:r>
              <a:rPr lang="en-US" sz="1200"/>
              <a:t>% of stocks above 50-dma</a:t>
            </a:r>
          </a:p>
          <a:p>
            <a:pPr marL="171450" indent="-171450">
              <a:lnSpc>
                <a:spcPct val="150000"/>
              </a:lnSpc>
              <a:spcBef>
                <a:spcPts val="0"/>
              </a:spcBef>
              <a:buClr>
                <a:srgbClr val="620E1C"/>
              </a:buClr>
              <a:buFont typeface="Arial" panose="020B0604020202020204" pitchFamily="34" charset="0"/>
              <a:buChar char="•"/>
            </a:pPr>
            <a:r>
              <a:rPr lang="en-US" sz="1200"/>
              <a:t>Accumulation-Distribution Line</a:t>
            </a:r>
          </a:p>
          <a:p>
            <a:pPr marL="171450" indent="-171450">
              <a:lnSpc>
                <a:spcPct val="150000"/>
              </a:lnSpc>
              <a:spcBef>
                <a:spcPts val="0"/>
              </a:spcBef>
              <a:buClr>
                <a:srgbClr val="620E1C"/>
              </a:buClr>
              <a:buFont typeface="Arial" panose="020B0604020202020204" pitchFamily="34" charset="0"/>
              <a:buChar char="•"/>
            </a:pPr>
            <a:r>
              <a:rPr lang="en-US" sz="1200"/>
              <a:t>Hi/Lo Ratio</a:t>
            </a:r>
            <a:endParaRPr lang="en-ID" sz="1200"/>
          </a:p>
        </p:txBody>
      </p:sp>
      <p:sp>
        <p:nvSpPr>
          <p:cNvPr id="37" name="Google Shape;1603;p40">
            <a:extLst>
              <a:ext uri="{FF2B5EF4-FFF2-40B4-BE49-F238E27FC236}">
                <a16:creationId xmlns:a16="http://schemas.microsoft.com/office/drawing/2014/main" id="{2C5EEAE2-E7BF-4ECD-B458-C395C9B1F122}"/>
              </a:ext>
            </a:extLst>
          </p:cNvPr>
          <p:cNvSpPr txBox="1"/>
          <p:nvPr/>
        </p:nvSpPr>
        <p:spPr>
          <a:xfrm>
            <a:off x="2804090" y="3827396"/>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dirty="0">
                <a:latin typeface="+mj-lt"/>
              </a:rPr>
              <a:t>MOMENTUM</a:t>
            </a:r>
          </a:p>
          <a:p>
            <a:pPr marL="171450" indent="-171450">
              <a:lnSpc>
                <a:spcPct val="150000"/>
              </a:lnSpc>
              <a:spcBef>
                <a:spcPts val="0"/>
              </a:spcBef>
              <a:buClr>
                <a:srgbClr val="620E1C"/>
              </a:buClr>
              <a:buFont typeface="Arial" panose="020B0604020202020204" pitchFamily="34" charset="0"/>
              <a:buChar char="•"/>
            </a:pPr>
            <a:r>
              <a:rPr lang="en-US" sz="1200" dirty="0"/>
              <a:t>Stochastics</a:t>
            </a:r>
          </a:p>
          <a:p>
            <a:pPr marL="171450" indent="-171450">
              <a:lnSpc>
                <a:spcPct val="150000"/>
              </a:lnSpc>
              <a:spcBef>
                <a:spcPts val="0"/>
              </a:spcBef>
              <a:buClr>
                <a:srgbClr val="620E1C"/>
              </a:buClr>
              <a:buFont typeface="Arial" panose="020B0604020202020204" pitchFamily="34" charset="0"/>
              <a:buChar char="•"/>
            </a:pPr>
            <a:r>
              <a:rPr lang="en-US" sz="1200" dirty="0"/>
              <a:t>Relative Strength Index (RSI)</a:t>
            </a:r>
          </a:p>
          <a:p>
            <a:pPr marL="171450" indent="-171450">
              <a:lnSpc>
                <a:spcPct val="150000"/>
              </a:lnSpc>
              <a:spcBef>
                <a:spcPts val="0"/>
              </a:spcBef>
              <a:buClr>
                <a:srgbClr val="620E1C"/>
              </a:buClr>
              <a:buFont typeface="Arial" panose="020B0604020202020204" pitchFamily="34" charset="0"/>
              <a:buChar char="•"/>
            </a:pPr>
            <a:r>
              <a:rPr lang="en-US" sz="1200" dirty="0"/>
              <a:t>Moving Average Convergence/Divergence (MACD)</a:t>
            </a:r>
            <a:endParaRPr lang="en-ID" sz="1200" dirty="0"/>
          </a:p>
        </p:txBody>
      </p:sp>
      <p:sp>
        <p:nvSpPr>
          <p:cNvPr id="38" name="Google Shape;1603;p40">
            <a:extLst>
              <a:ext uri="{FF2B5EF4-FFF2-40B4-BE49-F238E27FC236}">
                <a16:creationId xmlns:a16="http://schemas.microsoft.com/office/drawing/2014/main" id="{AE53B4E4-5C4E-4A6B-9DEE-FE7CDDE27C52}"/>
              </a:ext>
            </a:extLst>
          </p:cNvPr>
          <p:cNvSpPr txBox="1"/>
          <p:nvPr/>
        </p:nvSpPr>
        <p:spPr>
          <a:xfrm>
            <a:off x="2804090" y="5092161"/>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t>SENTIMENT</a:t>
            </a:r>
          </a:p>
          <a:p>
            <a:pPr marL="171450" indent="-171450">
              <a:lnSpc>
                <a:spcPct val="150000"/>
              </a:lnSpc>
              <a:spcBef>
                <a:spcPts val="0"/>
              </a:spcBef>
              <a:buClr>
                <a:srgbClr val="620E1C"/>
              </a:buClr>
              <a:buFont typeface="Arial" panose="020B0604020202020204" pitchFamily="34" charset="0"/>
              <a:buChar char="•"/>
            </a:pPr>
            <a:r>
              <a:rPr lang="en-US" sz="1200"/>
              <a:t>VIX Index</a:t>
            </a:r>
          </a:p>
          <a:p>
            <a:pPr marL="171450" indent="-171450">
              <a:lnSpc>
                <a:spcPct val="150000"/>
              </a:lnSpc>
              <a:spcBef>
                <a:spcPts val="0"/>
              </a:spcBef>
              <a:buClr>
                <a:srgbClr val="620E1C"/>
              </a:buClr>
              <a:buFont typeface="Arial" panose="020B0604020202020204" pitchFamily="34" charset="0"/>
              <a:buChar char="•"/>
            </a:pPr>
            <a:r>
              <a:rPr lang="en-US" sz="1200"/>
              <a:t>Equity Put/Call Ratio</a:t>
            </a:r>
          </a:p>
          <a:p>
            <a:pPr marL="171450" indent="-171450">
              <a:lnSpc>
                <a:spcPct val="150000"/>
              </a:lnSpc>
              <a:spcBef>
                <a:spcPts val="0"/>
              </a:spcBef>
              <a:buClr>
                <a:srgbClr val="620E1C"/>
              </a:buClr>
              <a:buFont typeface="Arial" panose="020B0604020202020204" pitchFamily="34" charset="0"/>
              <a:buChar char="•"/>
            </a:pPr>
            <a:r>
              <a:rPr lang="en-US" sz="1200"/>
              <a:t>Bull/Bear Ratio</a:t>
            </a:r>
            <a:endParaRPr lang="en-ID" sz="1200"/>
          </a:p>
          <a:p>
            <a:pPr>
              <a:lnSpc>
                <a:spcPct val="150000"/>
              </a:lnSpc>
            </a:pPr>
            <a:endParaRPr lang="en-ID" sz="1200"/>
          </a:p>
        </p:txBody>
      </p:sp>
      <p:pic>
        <p:nvPicPr>
          <p:cNvPr id="39" name="Picture 38" descr="Icon&#10;&#10;Description automatically generated">
            <a:extLst>
              <a:ext uri="{FF2B5EF4-FFF2-40B4-BE49-F238E27FC236}">
                <a16:creationId xmlns:a16="http://schemas.microsoft.com/office/drawing/2014/main" id="{3B0F5451-FDE4-4A4F-84E1-8B3E6400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0170" y="1431226"/>
            <a:ext cx="857774" cy="857774"/>
          </a:xfrm>
          <a:prstGeom prst="rect">
            <a:avLst/>
          </a:prstGeom>
        </p:spPr>
      </p:pic>
      <p:pic>
        <p:nvPicPr>
          <p:cNvPr id="41" name="Picture 40" descr="Icon&#10;&#10;Description automatically generated">
            <a:extLst>
              <a:ext uri="{FF2B5EF4-FFF2-40B4-BE49-F238E27FC236}">
                <a16:creationId xmlns:a16="http://schemas.microsoft.com/office/drawing/2014/main" id="{38D95859-FDA1-7D41-99B9-6D15468F19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3000" y="2764087"/>
            <a:ext cx="851976" cy="851976"/>
          </a:xfrm>
          <a:prstGeom prst="rect">
            <a:avLst/>
          </a:prstGeom>
        </p:spPr>
      </p:pic>
      <p:pic>
        <p:nvPicPr>
          <p:cNvPr id="45" name="Picture 44" descr="Icon&#10;&#10;Description automatically generated">
            <a:extLst>
              <a:ext uri="{FF2B5EF4-FFF2-40B4-BE49-F238E27FC236}">
                <a16:creationId xmlns:a16="http://schemas.microsoft.com/office/drawing/2014/main" id="{55A389AE-6EC2-654D-BE48-AEFAECC925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3138" y="5381230"/>
            <a:ext cx="871838" cy="871838"/>
          </a:xfrm>
          <a:prstGeom prst="rect">
            <a:avLst/>
          </a:prstGeom>
        </p:spPr>
      </p:pic>
      <p:sp>
        <p:nvSpPr>
          <p:cNvPr id="11" name="TextBox 10">
            <a:extLst>
              <a:ext uri="{FF2B5EF4-FFF2-40B4-BE49-F238E27FC236}">
                <a16:creationId xmlns:a16="http://schemas.microsoft.com/office/drawing/2014/main" id="{1ED66DF3-7A4E-36E1-81E8-A1FBE2D96DBF}"/>
              </a:ext>
            </a:extLst>
          </p:cNvPr>
          <p:cNvSpPr txBox="1"/>
          <p:nvPr/>
        </p:nvSpPr>
        <p:spPr>
          <a:xfrm>
            <a:off x="2659310" y="585779"/>
            <a:ext cx="6553261" cy="523220"/>
          </a:xfrm>
          <a:prstGeom prst="rect">
            <a:avLst/>
          </a:prstGeom>
          <a:noFill/>
        </p:spPr>
        <p:txBody>
          <a:bodyPr wrap="square" lIns="91440" tIns="45720" rIns="91440" bIns="45720" rtlCol="0" anchor="t">
            <a:spAutoFit/>
          </a:bodyPr>
          <a:lstStyle/>
          <a:p>
            <a:r>
              <a:rPr lang="en-US" sz="2800" dirty="0" err="1">
                <a:solidFill>
                  <a:srgbClr val="216564"/>
                </a:solidFill>
                <a:latin typeface="Montserrat" pitchFamily="2" charset="77"/>
              </a:rPr>
              <a:t>micro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dirty="0"/>
          </a:p>
        </p:txBody>
      </p:sp>
      <p:pic>
        <p:nvPicPr>
          <p:cNvPr id="12" name="Picture 11" descr="A black and white image of a basketball&#10;&#10;Description automatically generated">
            <a:extLst>
              <a:ext uri="{FF2B5EF4-FFF2-40B4-BE49-F238E27FC236}">
                <a16:creationId xmlns:a16="http://schemas.microsoft.com/office/drawing/2014/main" id="{2A4EBD24-36E4-07E2-0976-6D750ACAA5FF}"/>
              </a:ext>
            </a:extLst>
          </p:cNvPr>
          <p:cNvPicPr>
            <a:picLocks noChangeAspect="1"/>
          </p:cNvPicPr>
          <p:nvPr/>
        </p:nvPicPr>
        <p:blipFill rotWithShape="1">
          <a:blip r:embed="rId6"/>
          <a:srcRect r="2580" b="2405"/>
          <a:stretch/>
        </p:blipFill>
        <p:spPr>
          <a:xfrm>
            <a:off x="7017171" y="960480"/>
            <a:ext cx="5174829" cy="5891530"/>
          </a:xfrm>
          <a:prstGeom prst="rect">
            <a:avLst/>
          </a:prstGeom>
        </p:spPr>
      </p:pic>
      <p:pic>
        <p:nvPicPr>
          <p:cNvPr id="13" name="Picture 12">
            <a:extLst>
              <a:ext uri="{FF2B5EF4-FFF2-40B4-BE49-F238E27FC236}">
                <a16:creationId xmlns:a16="http://schemas.microsoft.com/office/drawing/2014/main" id="{7504D039-581E-1981-56C9-69FB4AD4B13C}"/>
              </a:ext>
            </a:extLst>
          </p:cNvPr>
          <p:cNvPicPr>
            <a:picLocks noChangeAspect="1"/>
          </p:cNvPicPr>
          <p:nvPr/>
        </p:nvPicPr>
        <p:blipFill>
          <a:blip r:embed="rId7"/>
          <a:srcRect/>
          <a:stretch/>
        </p:blipFill>
        <p:spPr>
          <a:xfrm>
            <a:off x="8969353" y="93583"/>
            <a:ext cx="2739487" cy="565693"/>
          </a:xfrm>
          <a:prstGeom prst="rect">
            <a:avLst/>
          </a:prstGeom>
        </p:spPr>
      </p:pic>
      <p:sp>
        <p:nvSpPr>
          <p:cNvPr id="14" name="Google Shape;62;p1">
            <a:extLst>
              <a:ext uri="{FF2B5EF4-FFF2-40B4-BE49-F238E27FC236}">
                <a16:creationId xmlns:a16="http://schemas.microsoft.com/office/drawing/2014/main" id="{A12D255A-F581-EC26-8EFA-CD8E8C0D77FD}"/>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7" name="Picture 16" descr="A white line on a black background&#10;&#10;Description automatically generated">
            <a:extLst>
              <a:ext uri="{FF2B5EF4-FFF2-40B4-BE49-F238E27FC236}">
                <a16:creationId xmlns:a16="http://schemas.microsoft.com/office/drawing/2014/main" id="{0BB5C93B-C769-2E6F-E30D-DE526BD2E1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7674" y="3843028"/>
            <a:ext cx="1407187" cy="1428836"/>
          </a:xfrm>
          <a:prstGeom prst="rect">
            <a:avLst/>
          </a:prstGeom>
        </p:spPr>
      </p:pic>
    </p:spTree>
    <p:extLst>
      <p:ext uri="{BB962C8B-B14F-4D97-AF65-F5344CB8AC3E}">
        <p14:creationId xmlns:p14="http://schemas.microsoft.com/office/powerpoint/2010/main" val="2621352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598342" y="216055"/>
            <a:ext cx="8987447"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a:t>
            </a:r>
            <a:br>
              <a:rPr lang="en-US" sz="2800">
                <a:solidFill>
                  <a:srgbClr val="216564"/>
                </a:solidFill>
                <a:latin typeface="Montserrat ExtraBold"/>
              </a:rPr>
            </a:br>
            <a:r>
              <a:rPr lang="en-US" sz="2800">
                <a:solidFill>
                  <a:srgbClr val="216564"/>
                </a:solidFill>
                <a:latin typeface="Montserrat ExtraBold"/>
              </a:rPr>
              <a:t>Buffered Outcome Solutions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descr="A graph showing the difference between normal and high&#10;&#10;Description automatically generated">
            <a:extLst>
              <a:ext uri="{FF2B5EF4-FFF2-40B4-BE49-F238E27FC236}">
                <a16:creationId xmlns:a16="http://schemas.microsoft.com/office/drawing/2014/main" id="{EC5C0631-8385-27A4-89AF-46327F9C8E5E}"/>
              </a:ext>
            </a:extLst>
          </p:cNvPr>
          <p:cNvPicPr>
            <a:picLocks noChangeAspect="1"/>
          </p:cNvPicPr>
          <p:nvPr/>
        </p:nvPicPr>
        <p:blipFill>
          <a:blip r:embed="rId5"/>
          <a:stretch>
            <a:fillRect/>
          </a:stretch>
        </p:blipFill>
        <p:spPr>
          <a:xfrm>
            <a:off x="1883317" y="1452756"/>
            <a:ext cx="8430321" cy="4556665"/>
          </a:xfrm>
          <a:prstGeom prst="rect">
            <a:avLst/>
          </a:prstGeom>
        </p:spPr>
      </p:pic>
    </p:spTree>
    <p:extLst>
      <p:ext uri="{BB962C8B-B14F-4D97-AF65-F5344CB8AC3E}">
        <p14:creationId xmlns:p14="http://schemas.microsoft.com/office/powerpoint/2010/main" val="1104727738"/>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Asset Allocation</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4231484551"/>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Vanguard Advisor's Alpha</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Vanguard</a:t>
            </a:r>
          </a:p>
        </p:txBody>
      </p:sp>
      <p:pic>
        <p:nvPicPr>
          <p:cNvPr id="3" name="Picture 2">
            <a:extLst>
              <a:ext uri="{FF2B5EF4-FFF2-40B4-BE49-F238E27FC236}">
                <a16:creationId xmlns:a16="http://schemas.microsoft.com/office/drawing/2014/main" id="{B01B3636-4B45-DA0C-AE89-27843CA87999}"/>
              </a:ext>
            </a:extLst>
          </p:cNvPr>
          <p:cNvPicPr>
            <a:picLocks noChangeAspect="1"/>
          </p:cNvPicPr>
          <p:nvPr/>
        </p:nvPicPr>
        <p:blipFill>
          <a:blip r:embed="rId5"/>
          <a:stretch>
            <a:fillRect/>
          </a:stretch>
        </p:blipFill>
        <p:spPr>
          <a:xfrm>
            <a:off x="1770365" y="1155837"/>
            <a:ext cx="8651270" cy="4980829"/>
          </a:xfrm>
          <a:prstGeom prst="rect">
            <a:avLst/>
          </a:prstGeom>
        </p:spPr>
      </p:pic>
    </p:spTree>
    <p:extLst>
      <p:ext uri="{BB962C8B-B14F-4D97-AF65-F5344CB8AC3E}">
        <p14:creationId xmlns:p14="http://schemas.microsoft.com/office/powerpoint/2010/main" val="3923800610"/>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2022 Was Truly an Outlier For the 60/40 Portfolio</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a:extLst>
              <a:ext uri="{FF2B5EF4-FFF2-40B4-BE49-F238E27FC236}">
                <a16:creationId xmlns:a16="http://schemas.microsoft.com/office/drawing/2014/main" id="{CD51BD58-975C-4303-440A-227538D09DED}"/>
              </a:ext>
            </a:extLst>
          </p:cNvPr>
          <p:cNvPicPr>
            <a:picLocks noChangeAspect="1"/>
          </p:cNvPicPr>
          <p:nvPr/>
        </p:nvPicPr>
        <p:blipFill>
          <a:blip r:embed="rId5"/>
          <a:stretch>
            <a:fillRect/>
          </a:stretch>
        </p:blipFill>
        <p:spPr>
          <a:xfrm>
            <a:off x="2569343" y="1484006"/>
            <a:ext cx="7053314" cy="4891123"/>
          </a:xfrm>
          <a:prstGeom prst="rect">
            <a:avLst/>
          </a:prstGeom>
        </p:spPr>
      </p:pic>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WSJ, Leuthold Group</a:t>
            </a:r>
          </a:p>
        </p:txBody>
      </p:sp>
    </p:spTree>
    <p:extLst>
      <p:ext uri="{BB962C8B-B14F-4D97-AF65-F5344CB8AC3E}">
        <p14:creationId xmlns:p14="http://schemas.microsoft.com/office/powerpoint/2010/main" val="3945399184"/>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629460"/>
            <a:ext cx="7376716" cy="954107"/>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A 60/40 Portfolio Tends to Generate Positive Returns Over the Long Term</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Morningstar</a:t>
            </a:r>
          </a:p>
        </p:txBody>
      </p:sp>
      <p:pic>
        <p:nvPicPr>
          <p:cNvPr id="7" name="Picture 6">
            <a:extLst>
              <a:ext uri="{FF2B5EF4-FFF2-40B4-BE49-F238E27FC236}">
                <a16:creationId xmlns:a16="http://schemas.microsoft.com/office/drawing/2014/main" id="{893255A5-8007-C842-0D5C-C25D260A62A6}"/>
              </a:ext>
            </a:extLst>
          </p:cNvPr>
          <p:cNvPicPr>
            <a:picLocks noChangeAspect="1"/>
          </p:cNvPicPr>
          <p:nvPr/>
        </p:nvPicPr>
        <p:blipFill>
          <a:blip r:embed="rId5"/>
          <a:stretch>
            <a:fillRect/>
          </a:stretch>
        </p:blipFill>
        <p:spPr>
          <a:xfrm>
            <a:off x="2605428" y="1551932"/>
            <a:ext cx="6981144" cy="4878753"/>
          </a:xfrm>
          <a:prstGeom prst="rect">
            <a:avLst/>
          </a:prstGeom>
        </p:spPr>
      </p:pic>
    </p:spTree>
    <p:extLst>
      <p:ext uri="{BB962C8B-B14F-4D97-AF65-F5344CB8AC3E}">
        <p14:creationId xmlns:p14="http://schemas.microsoft.com/office/powerpoint/2010/main" val="1035309762"/>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49855" y="666115"/>
            <a:ext cx="8489637"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Bonds Can Help Reduce Portfolio Volatility</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D0EA3E9D-DB10-6816-E13D-8AB6E1D27A3B}"/>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Charles Schwab</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6" name="Picture 5">
            <a:extLst>
              <a:ext uri="{FF2B5EF4-FFF2-40B4-BE49-F238E27FC236}">
                <a16:creationId xmlns:a16="http://schemas.microsoft.com/office/drawing/2014/main" id="{A530E7EC-DBFB-0687-E3F7-0A090EC06647}"/>
              </a:ext>
            </a:extLst>
          </p:cNvPr>
          <p:cNvPicPr>
            <a:picLocks noChangeAspect="1"/>
          </p:cNvPicPr>
          <p:nvPr/>
        </p:nvPicPr>
        <p:blipFill>
          <a:blip r:embed="rId5"/>
          <a:stretch>
            <a:fillRect/>
          </a:stretch>
        </p:blipFill>
        <p:spPr>
          <a:xfrm>
            <a:off x="2275367" y="1335571"/>
            <a:ext cx="7464056" cy="5133706"/>
          </a:xfrm>
          <a:prstGeom prst="rect">
            <a:avLst/>
          </a:prstGeom>
        </p:spPr>
      </p:pic>
    </p:spTree>
    <p:extLst>
      <p:ext uri="{BB962C8B-B14F-4D97-AF65-F5344CB8AC3E}">
        <p14:creationId xmlns:p14="http://schemas.microsoft.com/office/powerpoint/2010/main" val="952970485"/>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Domestic vs International</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JPM</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122" name="Picture 2" descr="Cycles of U.S. equity outperformance">
            <a:extLst>
              <a:ext uri="{FF2B5EF4-FFF2-40B4-BE49-F238E27FC236}">
                <a16:creationId xmlns:a16="http://schemas.microsoft.com/office/drawing/2014/main" id="{A576D7F0-F373-E9CC-6A2E-81E3566D68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270" y="1155837"/>
            <a:ext cx="9243460" cy="5198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91461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E825B3-4A41-41D4-9381-A43A2CF84BCD}"/>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5129EC63-AE79-7080-05E6-C856188D1311}"/>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9E89104B-CB9E-D89E-F5C5-A144FC3ABCB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02463B67-480D-531E-173E-15D7B29FA19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9F248F78-1517-44DA-EAAE-7C28F2E9172A}"/>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Bloomberg</a:t>
            </a:r>
          </a:p>
        </p:txBody>
      </p:sp>
      <p:sp>
        <p:nvSpPr>
          <p:cNvPr id="4" name="TextBox 3">
            <a:extLst>
              <a:ext uri="{FF2B5EF4-FFF2-40B4-BE49-F238E27FC236}">
                <a16:creationId xmlns:a16="http://schemas.microsoft.com/office/drawing/2014/main" id="{B4278D7A-015D-BB11-190B-11C5EFE41B36}"/>
              </a:ext>
            </a:extLst>
          </p:cNvPr>
          <p:cNvSpPr txBox="1"/>
          <p:nvPr/>
        </p:nvSpPr>
        <p:spPr>
          <a:xfrm>
            <a:off x="336010" y="649775"/>
            <a:ext cx="11519976" cy="461665"/>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cs typeface="Calibri" panose="020F0502020204030204"/>
              </a:rPr>
              <a:t>Rate Cuts Historically Precede Market Gains</a:t>
            </a:r>
            <a:endParaRPr lang="en-US" sz="2000">
              <a:cs typeface="Calibri" panose="020F0502020204030204"/>
            </a:endParaRPr>
          </a:p>
        </p:txBody>
      </p:sp>
      <p:pic>
        <p:nvPicPr>
          <p:cNvPr id="12" name="Picture 11">
            <a:extLst>
              <a:ext uri="{FF2B5EF4-FFF2-40B4-BE49-F238E27FC236}">
                <a16:creationId xmlns:a16="http://schemas.microsoft.com/office/drawing/2014/main" id="{07E7A61F-7533-E0FA-B8F6-41C01CB98F0A}"/>
              </a:ext>
            </a:extLst>
          </p:cNvPr>
          <p:cNvPicPr>
            <a:picLocks noChangeAspect="1"/>
          </p:cNvPicPr>
          <p:nvPr/>
        </p:nvPicPr>
        <p:blipFill>
          <a:blip r:embed="rId4"/>
          <a:stretch>
            <a:fillRect/>
          </a:stretch>
        </p:blipFill>
        <p:spPr>
          <a:xfrm>
            <a:off x="1773720" y="1111440"/>
            <a:ext cx="8644555" cy="5198345"/>
          </a:xfrm>
          <a:prstGeom prst="rect">
            <a:avLst/>
          </a:prstGeom>
        </p:spPr>
      </p:pic>
    </p:spTree>
    <p:extLst>
      <p:ext uri="{BB962C8B-B14F-4D97-AF65-F5344CB8AC3E}">
        <p14:creationId xmlns:p14="http://schemas.microsoft.com/office/powerpoint/2010/main" val="3944123608"/>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661359"/>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History of the U.S Dollar</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MarketDesk</a:t>
            </a:r>
          </a:p>
        </p:txBody>
      </p:sp>
      <p:sp>
        <p:nvSpPr>
          <p:cNvPr id="2" name="object 17">
            <a:extLst>
              <a:ext uri="{FF2B5EF4-FFF2-40B4-BE49-F238E27FC236}">
                <a16:creationId xmlns:a16="http://schemas.microsoft.com/office/drawing/2014/main" id="{FB1741FE-C9A5-43CE-88C0-5B04630A6B42}"/>
              </a:ext>
            </a:extLst>
          </p:cNvPr>
          <p:cNvSpPr txBox="1"/>
          <p:nvPr/>
        </p:nvSpPr>
        <p:spPr>
          <a:xfrm>
            <a:off x="1906462" y="5838643"/>
            <a:ext cx="8509789" cy="255070"/>
          </a:xfrm>
          <a:prstGeom prst="rect">
            <a:avLst/>
          </a:prstGeom>
        </p:spPr>
        <p:txBody>
          <a:bodyPr vert="horz" wrap="square" lIns="0" tIns="1143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5080" algn="just">
              <a:lnSpc>
                <a:spcPct val="108000"/>
              </a:lnSpc>
            </a:pPr>
            <a:r>
              <a:rPr lang="en-US" sz="750">
                <a:solidFill>
                  <a:schemeClr val="tx1">
                    <a:lumMod val="75000"/>
                    <a:lumOff val="25000"/>
                  </a:schemeClr>
                </a:solidFill>
                <a:latin typeface="Calibri Light"/>
                <a:cs typeface="Calibri Light"/>
              </a:rPr>
              <a:t>Disclosures: Monthly datapoints from the Federal Reserve. The U.S. Dollar Index is an index of the value of the United States dollar relative to a basket of foreign currencies, often referred to as a basket of U.S. trade partners' currencies, including the Euro, Japanese Yen, British Pound, Canadian Dollar, Swedish Krona, and Swiss Franc.</a:t>
            </a:r>
          </a:p>
        </p:txBody>
      </p:sp>
      <p:sp>
        <p:nvSpPr>
          <p:cNvPr id="3" name="Arrow: Down 2">
            <a:extLst>
              <a:ext uri="{FF2B5EF4-FFF2-40B4-BE49-F238E27FC236}">
                <a16:creationId xmlns:a16="http://schemas.microsoft.com/office/drawing/2014/main" id="{7E786238-3FDE-4ED9-B622-00D358F935FD}"/>
              </a:ext>
            </a:extLst>
          </p:cNvPr>
          <p:cNvSpPr/>
          <p:nvPr/>
        </p:nvSpPr>
        <p:spPr>
          <a:xfrm>
            <a:off x="9914216" y="3214593"/>
            <a:ext cx="452673" cy="2046084"/>
          </a:xfrm>
          <a:prstGeom prst="downArrow">
            <a:avLst>
              <a:gd name="adj1" fmla="val 100000"/>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b="1">
                <a:latin typeface="Century Gothic" panose="020B0502020202020204" pitchFamily="34" charset="0"/>
              </a:rPr>
              <a:t>USD Weakens = </a:t>
            </a:r>
          </a:p>
          <a:p>
            <a:pPr algn="ctr"/>
            <a:r>
              <a:rPr lang="en-US" sz="1000" b="1">
                <a:latin typeface="Century Gothic" panose="020B0502020202020204" pitchFamily="34" charset="0"/>
              </a:rPr>
              <a:t>Good for Intl. Equities</a:t>
            </a:r>
          </a:p>
        </p:txBody>
      </p:sp>
      <p:sp>
        <p:nvSpPr>
          <p:cNvPr id="7" name="Arrow: Down 6">
            <a:extLst>
              <a:ext uri="{FF2B5EF4-FFF2-40B4-BE49-F238E27FC236}">
                <a16:creationId xmlns:a16="http://schemas.microsoft.com/office/drawing/2014/main" id="{CA2143C6-4B68-4589-AD25-66B468C97F1D}"/>
              </a:ext>
            </a:extLst>
          </p:cNvPr>
          <p:cNvSpPr/>
          <p:nvPr/>
        </p:nvSpPr>
        <p:spPr>
          <a:xfrm rot="10800000">
            <a:off x="9914215" y="1226641"/>
            <a:ext cx="452673" cy="1896843"/>
          </a:xfrm>
          <a:prstGeom prst="downArrow">
            <a:avLst>
              <a:gd name="adj1" fmla="val 100000"/>
              <a:gd name="adj2"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b="1">
                <a:latin typeface="Century Gothic" panose="020B0502020202020204" pitchFamily="34" charset="0"/>
              </a:rPr>
              <a:t>USD Strengthens = </a:t>
            </a:r>
          </a:p>
          <a:p>
            <a:pPr algn="ctr"/>
            <a:r>
              <a:rPr lang="en-US" sz="1000" b="1">
                <a:latin typeface="Century Gothic" panose="020B0502020202020204" pitchFamily="34" charset="0"/>
              </a:rPr>
              <a:t>Bad for Intl. Equities</a:t>
            </a:r>
          </a:p>
        </p:txBody>
      </p:sp>
      <p:graphicFrame>
        <p:nvGraphicFramePr>
          <p:cNvPr id="10" name="Chart 9">
            <a:extLst>
              <a:ext uri="{FF2B5EF4-FFF2-40B4-BE49-F238E27FC236}">
                <a16:creationId xmlns:a16="http://schemas.microsoft.com/office/drawing/2014/main" id="{E35C04A8-33D3-47F5-BBB9-BFF27F739905}"/>
              </a:ext>
            </a:extLst>
          </p:cNvPr>
          <p:cNvGraphicFramePr>
            <a:graphicFrameLocks/>
          </p:cNvGraphicFramePr>
          <p:nvPr>
            <p:extLst>
              <p:ext uri="{D42A27DB-BD31-4B8C-83A1-F6EECF244321}">
                <p14:modId xmlns:p14="http://schemas.microsoft.com/office/powerpoint/2010/main" val="930643075"/>
              </p:ext>
            </p:extLst>
          </p:nvPr>
        </p:nvGraphicFramePr>
        <p:xfrm>
          <a:off x="1825111" y="1208107"/>
          <a:ext cx="7820132" cy="460769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12186876"/>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DE175-24AC-C345-5D88-B23223B330B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B2DC256-3581-FDC4-BBC7-A40A996185F3}"/>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D161923-E010-0764-C14C-BFE21A4FDC00}"/>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Dollar Cost Averaging vs Lump Sum</a:t>
            </a:r>
          </a:p>
        </p:txBody>
      </p:sp>
      <p:pic>
        <p:nvPicPr>
          <p:cNvPr id="4" name="Picture 3" descr="A black and white image of a basketball&#10;&#10;Description automatically generated">
            <a:extLst>
              <a:ext uri="{FF2B5EF4-FFF2-40B4-BE49-F238E27FC236}">
                <a16:creationId xmlns:a16="http://schemas.microsoft.com/office/drawing/2014/main" id="{3B62E8EA-1C05-4785-20C1-7EB6977D120D}"/>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02590DA5-6012-B557-D28A-B13962E77BC6}"/>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7993048C-84F0-997F-46F6-74C7938A4FAB}"/>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2578ED52-86C0-5093-0126-D2571E76FC40}"/>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OfDollarsAndData.com</a:t>
            </a:r>
          </a:p>
        </p:txBody>
      </p:sp>
      <p:pic>
        <p:nvPicPr>
          <p:cNvPr id="11" name="Picture 10">
            <a:extLst>
              <a:ext uri="{FF2B5EF4-FFF2-40B4-BE49-F238E27FC236}">
                <a16:creationId xmlns:a16="http://schemas.microsoft.com/office/drawing/2014/main" id="{BAD1E47C-37BD-3474-442D-8668A84972D5}"/>
              </a:ext>
            </a:extLst>
          </p:cNvPr>
          <p:cNvPicPr>
            <a:picLocks noChangeAspect="1"/>
          </p:cNvPicPr>
          <p:nvPr/>
        </p:nvPicPr>
        <p:blipFill>
          <a:blip r:embed="rId5"/>
          <a:stretch>
            <a:fillRect/>
          </a:stretch>
        </p:blipFill>
        <p:spPr>
          <a:xfrm>
            <a:off x="2923540" y="1183062"/>
            <a:ext cx="6344919" cy="5077678"/>
          </a:xfrm>
          <a:prstGeom prst="rect">
            <a:avLst/>
          </a:prstGeom>
        </p:spPr>
      </p:pic>
    </p:spTree>
    <p:extLst>
      <p:ext uri="{BB962C8B-B14F-4D97-AF65-F5344CB8AC3E}">
        <p14:creationId xmlns:p14="http://schemas.microsoft.com/office/powerpoint/2010/main" val="200571200"/>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8CA64-8473-180F-05F1-74C6AA80F11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5C34C7B1-A08D-75F8-2FE0-03E63CA0BCC5}"/>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70E8683-C5AF-B9A8-7E13-5221FF67EBDB}"/>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Dollar Cost Averaging vs Lump Sum</a:t>
            </a:r>
          </a:p>
        </p:txBody>
      </p:sp>
      <p:pic>
        <p:nvPicPr>
          <p:cNvPr id="4" name="Picture 3" descr="A black and white image of a basketball&#10;&#10;Description automatically generated">
            <a:extLst>
              <a:ext uri="{FF2B5EF4-FFF2-40B4-BE49-F238E27FC236}">
                <a16:creationId xmlns:a16="http://schemas.microsoft.com/office/drawing/2014/main" id="{792CE3B0-89DE-7959-64B1-EB21284E7592}"/>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6C0821B1-6BE8-F8FF-83FA-377FD8C18F44}"/>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B72C484D-58D5-F988-6E34-8213F7E749C8}"/>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1B29ABDF-BF92-AD38-8AB3-C5AA4B3A6E81}"/>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Vanguard</a:t>
            </a:r>
          </a:p>
        </p:txBody>
      </p:sp>
      <p:pic>
        <p:nvPicPr>
          <p:cNvPr id="1026" name="Picture 2">
            <a:extLst>
              <a:ext uri="{FF2B5EF4-FFF2-40B4-BE49-F238E27FC236}">
                <a16:creationId xmlns:a16="http://schemas.microsoft.com/office/drawing/2014/main" id="{E9C64087-CA9B-EF98-2935-EA73AF47E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466" y="1578440"/>
            <a:ext cx="8205068" cy="383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022388"/>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Asset Allocation</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394114" y="1550918"/>
            <a:ext cx="472246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216564"/>
                </a:solidFill>
                <a:latin typeface="Montserrat" pitchFamily="2" charset="77"/>
              </a:rPr>
              <a:t>mypath</a:t>
            </a:r>
            <a:r>
              <a:rPr lang="en-US" sz="1400" dirty="0">
                <a:solidFill>
                  <a:srgbClr val="216564"/>
                </a:solidFill>
                <a:latin typeface="Montserrat" pitchFamily="2" charset="77"/>
              </a:rPr>
              <a:t> Asset Allocation Portfolios™ (MAAP) offer a simple way to build a broadly diversified core portfolio. Available in allocation mixes spanning the target risk spectrum, our passive strategies establish a client’s long-term base portfolio using low-cost, passive exchange traded funds (ETF) products.</a:t>
            </a:r>
          </a:p>
          <a:p>
            <a:endParaRPr lang="en-US" sz="1400" dirty="0">
              <a:solidFill>
                <a:srgbClr val="216564"/>
              </a:solidFill>
              <a:latin typeface="Montserrat" pitchFamily="2" charset="77"/>
            </a:endParaRPr>
          </a:p>
          <a:p>
            <a:r>
              <a:rPr lang="en-US" sz="1400" dirty="0">
                <a:solidFill>
                  <a:srgbClr val="216564"/>
                </a:solidFill>
                <a:latin typeface="Montserrat" pitchFamily="2" charset="77"/>
              </a:rPr>
              <a:t>While strategic adjustments are made on a year-to-year, these portfolios are designed to remain invested throughout the economic cycle and market fluctuations. Providing broad exposure to global equity, fixed income, and real estate markets, our passive solutions can be used as a standalone solution or in conjunction with our other strategies.</a:t>
            </a:r>
          </a:p>
        </p:txBody>
      </p:sp>
      <p:pic>
        <p:nvPicPr>
          <p:cNvPr id="2" name="Picture 1">
            <a:extLst>
              <a:ext uri="{FF2B5EF4-FFF2-40B4-BE49-F238E27FC236}">
                <a16:creationId xmlns:a16="http://schemas.microsoft.com/office/drawing/2014/main" id="{071911D6-8E3A-C257-D3A5-A580B43DA620}"/>
              </a:ext>
            </a:extLst>
          </p:cNvPr>
          <p:cNvPicPr>
            <a:picLocks noChangeAspect="1"/>
          </p:cNvPicPr>
          <p:nvPr/>
        </p:nvPicPr>
        <p:blipFill>
          <a:blip r:embed="rId5"/>
          <a:stretch>
            <a:fillRect/>
          </a:stretch>
        </p:blipFill>
        <p:spPr>
          <a:xfrm>
            <a:off x="5240130" y="1745560"/>
            <a:ext cx="6557341" cy="3369533"/>
          </a:xfrm>
          <a:prstGeom prst="rect">
            <a:avLst/>
          </a:prstGeom>
        </p:spPr>
      </p:pic>
    </p:spTree>
    <p:extLst>
      <p:ext uri="{BB962C8B-B14F-4D97-AF65-F5344CB8AC3E}">
        <p14:creationId xmlns:p14="http://schemas.microsoft.com/office/powerpoint/2010/main" val="315734184"/>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21264" y="585779"/>
            <a:ext cx="6553261" cy="523220"/>
          </a:xfrm>
          <a:prstGeom prst="rect">
            <a:avLst/>
          </a:prstGeom>
          <a:noFill/>
        </p:spPr>
        <p:txBody>
          <a:bodyPr wrap="square" lIns="91440" tIns="45720" rIns="91440" bIns="45720" rtlCol="0" anchor="t">
            <a:spAutoFit/>
          </a:bodyPr>
          <a:lstStyle/>
          <a:p>
            <a:pPr algn="ctr"/>
            <a:r>
              <a:rPr lang="en-US" sz="2800" dirty="0" err="1">
                <a:solidFill>
                  <a:srgbClr val="216564"/>
                </a:solidFill>
                <a:latin typeface="Montserrat" pitchFamily="2" charset="77"/>
              </a:rPr>
              <a:t>cr</a:t>
            </a:r>
            <a:r>
              <a:rPr lang="en-US" sz="2800" b="1" dirty="0" err="1">
                <a:solidFill>
                  <a:srgbClr val="216564"/>
                </a:solidFill>
                <a:latin typeface="Montserrat" pitchFamily="2" charset="77"/>
              </a:rPr>
              <a:t>fusion</a:t>
            </a:r>
            <a:r>
              <a:rPr lang="en-US" sz="2800" baseline="30000" dirty="0" err="1">
                <a:solidFill>
                  <a:srgbClr val="216564"/>
                </a:solidFill>
                <a:latin typeface="Montserrat" pitchFamily="2" charset="77"/>
              </a:rPr>
              <a:t>TM</a:t>
            </a:r>
            <a:endParaRPr lang="en-US" baseline="30000" dirty="0">
              <a:latin typeface="Montserrat" pitchFamily="2" charset="77"/>
            </a:endParaRP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pic>
        <p:nvPicPr>
          <p:cNvPr id="5" name="Picture 4">
            <a:extLst>
              <a:ext uri="{FF2B5EF4-FFF2-40B4-BE49-F238E27FC236}">
                <a16:creationId xmlns:a16="http://schemas.microsoft.com/office/drawing/2014/main" id="{79CA554F-FE7B-7F08-0E54-431B4C401233}"/>
              </a:ext>
            </a:extLst>
          </p:cNvPr>
          <p:cNvPicPr>
            <a:picLocks noChangeAspect="1"/>
          </p:cNvPicPr>
          <p:nvPr/>
        </p:nvPicPr>
        <p:blipFill>
          <a:blip r:embed="rId5"/>
          <a:stretch>
            <a:fillRect/>
          </a:stretch>
        </p:blipFill>
        <p:spPr>
          <a:xfrm>
            <a:off x="1467057" y="1457739"/>
            <a:ext cx="9261612" cy="3940397"/>
          </a:xfrm>
          <a:prstGeom prst="rect">
            <a:avLst/>
          </a:prstGeom>
        </p:spPr>
      </p:pic>
    </p:spTree>
    <p:extLst>
      <p:ext uri="{BB962C8B-B14F-4D97-AF65-F5344CB8AC3E}">
        <p14:creationId xmlns:p14="http://schemas.microsoft.com/office/powerpoint/2010/main" val="1486671142"/>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94732-4121-0E08-ACD4-2E71F68C0CF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D73D5B7-8F8D-CE65-A246-393790204E2A}"/>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DE4D22E-AF61-0D83-76F1-BE9320156945}"/>
              </a:ext>
            </a:extLst>
          </p:cNvPr>
          <p:cNvSpPr txBox="1"/>
          <p:nvPr/>
        </p:nvSpPr>
        <p:spPr>
          <a:xfrm>
            <a:off x="2821264"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pitchFamily="2" charset="77"/>
              </a:rPr>
              <a:t>Disclosures</a:t>
            </a:r>
            <a:endParaRPr lang="en-US" baseline="30000" dirty="0">
              <a:latin typeface="Montserrat" pitchFamily="2" charset="77"/>
            </a:endParaRPr>
          </a:p>
        </p:txBody>
      </p:sp>
      <p:pic>
        <p:nvPicPr>
          <p:cNvPr id="4" name="Picture 3" descr="A black and white image of a basketball&#10;&#10;Description automatically generated">
            <a:extLst>
              <a:ext uri="{FF2B5EF4-FFF2-40B4-BE49-F238E27FC236}">
                <a16:creationId xmlns:a16="http://schemas.microsoft.com/office/drawing/2014/main" id="{F22F372C-108D-86AA-733B-2BE41DAAB704}"/>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6ED91B19-D843-846D-B278-A6CA1E257674}"/>
              </a:ext>
            </a:extLst>
          </p:cNvPr>
          <p:cNvPicPr>
            <a:picLocks noChangeAspect="1"/>
          </p:cNvPicPr>
          <p:nvPr/>
        </p:nvPicPr>
        <p:blipFill>
          <a:blip r:embed="rId4"/>
          <a:srcRect/>
          <a:stretch/>
        </p:blipFill>
        <p:spPr>
          <a:xfrm>
            <a:off x="8969353" y="93583"/>
            <a:ext cx="2739487" cy="565693"/>
          </a:xfrm>
          <a:prstGeom prst="rect">
            <a:avLst/>
          </a:prstGeom>
        </p:spPr>
      </p:pic>
      <p:sp>
        <p:nvSpPr>
          <p:cNvPr id="3" name="TextBox 2">
            <a:extLst>
              <a:ext uri="{FF2B5EF4-FFF2-40B4-BE49-F238E27FC236}">
                <a16:creationId xmlns:a16="http://schemas.microsoft.com/office/drawing/2014/main" id="{75FDD00B-B276-BF32-280E-033338ACC59C}"/>
              </a:ext>
            </a:extLst>
          </p:cNvPr>
          <p:cNvSpPr txBox="1"/>
          <p:nvPr/>
        </p:nvSpPr>
        <p:spPr>
          <a:xfrm>
            <a:off x="397933" y="2077314"/>
            <a:ext cx="10642600" cy="3657861"/>
          </a:xfrm>
          <a:prstGeom prst="rect">
            <a:avLst/>
          </a:prstGeom>
          <a:noFill/>
        </p:spPr>
        <p:txBody>
          <a:bodyPr wrap="square">
            <a:spAutoFit/>
          </a:bodyPr>
          <a:lstStyle/>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chart(s)/graph(s) shown is(are) for informational purposes only and should not be considered as an offer to buy, solicitation to sell, or recommendation to engage in any transaction or strategy. Past performance may not be indicative of future results. While the sources of information, including any forward-looking statements and estimates, included in this (these) chart(s)/graph(s) was deemed reliable, Corbett Road Wealth Management (CRWM), Spire Wealth Management LLC, Spire Securities LLC and its affiliates do not guarantee its accuracy.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views and opinions expressed in this article are those of the authors as of the date of this publication, are subject to change without notice, and do not necessarily reflect the opinions of Spire Wealth Management LLC, Spire Securities LLC or its affiliates.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All information is based on sources deemed reliable, but no warranty or guarantee is made as to its accuracy or completeness.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macro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and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micro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are proprietary indexes used by Corbett Road Wealth Management to help assist in the investment decision-making process. Neither the information provided by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macro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or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micro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nor any opinion expressed herein considers any investor’s individual circumstances nor should it be treated as personalized advice.  Individual investors should consult with a financial professional before engaging in any transaction or strategy. The phrase “the market” refers to the S&amp;P 500 Total Return Index unless otherwise stated. The phrase “risk assets” refers to equities, REITs, high yield bonds, and other high volatility securities.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Corbett Road’s quantitative models utilize a variety of factors to analyze trends in economic conditions and the stock market to determine asset and sector allocations that help us gauge market movements in the short- and intermediate term. There is no guarantee that these models or any of the factors used by these models will result in favorable performance returns. Spire Wealth Management, LLC is a Federally Registered Investment Advisory Firm.</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Securities offered through an affiliated company, Spire Securities, LLC, a Registered Broker/Dealer and member FINRA/SIPC. Registration does not imply any level of skill or training.  </a:t>
            </a:r>
          </a:p>
        </p:txBody>
      </p:sp>
    </p:spTree>
    <p:extLst>
      <p:ext uri="{BB962C8B-B14F-4D97-AF65-F5344CB8AC3E}">
        <p14:creationId xmlns:p14="http://schemas.microsoft.com/office/powerpoint/2010/main" val="829643724"/>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ack and white image of a basketball&#10;&#10;Description automatically generated">
            <a:extLst>
              <a:ext uri="{FF2B5EF4-FFF2-40B4-BE49-F238E27FC236}">
                <a16:creationId xmlns:a16="http://schemas.microsoft.com/office/drawing/2014/main" id="{B4176095-212E-356E-16E5-AD96AF4AC815}"/>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3" name="Rectangle 2">
            <a:extLst>
              <a:ext uri="{FF2B5EF4-FFF2-40B4-BE49-F238E27FC236}">
                <a16:creationId xmlns:a16="http://schemas.microsoft.com/office/drawing/2014/main" id="{FB05BEDE-F284-4857-B22E-52666E11552B}"/>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B4B59C-4531-4F29-BAE3-3E9908057927}"/>
              </a:ext>
            </a:extLst>
          </p:cNvPr>
          <p:cNvSpPr txBox="1"/>
          <p:nvPr/>
        </p:nvSpPr>
        <p:spPr>
          <a:xfrm>
            <a:off x="3113032" y="2858624"/>
            <a:ext cx="5965936" cy="707886"/>
          </a:xfrm>
          <a:prstGeom prst="rect">
            <a:avLst/>
          </a:prstGeom>
          <a:noFill/>
        </p:spPr>
        <p:txBody>
          <a:bodyPr wrap="square" rtlCol="0">
            <a:spAutoFit/>
          </a:bodyPr>
          <a:lstStyle/>
          <a:p>
            <a:pPr algn="ctr"/>
            <a:r>
              <a:rPr lang="en-US" sz="4000" dirty="0">
                <a:latin typeface="Montserrat ExtraBold" panose="00000900000000000000" pitchFamily="50" charset="0"/>
              </a:rPr>
              <a:t>Thank You</a:t>
            </a:r>
          </a:p>
        </p:txBody>
      </p:sp>
      <p:sp>
        <p:nvSpPr>
          <p:cNvPr id="17" name="Rectangle 16">
            <a:extLst>
              <a:ext uri="{FF2B5EF4-FFF2-40B4-BE49-F238E27FC236}">
                <a16:creationId xmlns:a16="http://schemas.microsoft.com/office/drawing/2014/main" id="{EBA7AB96-18BD-4C66-92F7-9B195F1BD41E}"/>
              </a:ext>
            </a:extLst>
          </p:cNvPr>
          <p:cNvSpPr/>
          <p:nvPr/>
        </p:nvSpPr>
        <p:spPr>
          <a:xfrm>
            <a:off x="9692640" y="0"/>
            <a:ext cx="1291771" cy="215550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DC265F-F71A-4700-8912-D7108D69534C}"/>
              </a:ext>
            </a:extLst>
          </p:cNvPr>
          <p:cNvSpPr/>
          <p:nvPr/>
        </p:nvSpPr>
        <p:spPr>
          <a:xfrm>
            <a:off x="1291771" y="5754961"/>
            <a:ext cx="2895190" cy="10777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62;p1">
            <a:extLst>
              <a:ext uri="{FF2B5EF4-FFF2-40B4-BE49-F238E27FC236}">
                <a16:creationId xmlns:a16="http://schemas.microsoft.com/office/drawing/2014/main" id="{30C579F2-451A-E5EE-89E8-68BB52C18B3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0" name="Picture 19">
            <a:extLst>
              <a:ext uri="{FF2B5EF4-FFF2-40B4-BE49-F238E27FC236}">
                <a16:creationId xmlns:a16="http://schemas.microsoft.com/office/drawing/2014/main" id="{408700E5-407B-B364-735F-31033A8E0AED}"/>
              </a:ext>
            </a:extLst>
          </p:cNvPr>
          <p:cNvPicPr>
            <a:picLocks noChangeAspect="1"/>
          </p:cNvPicPr>
          <p:nvPr/>
        </p:nvPicPr>
        <p:blipFill>
          <a:blip r:embed="rId4"/>
          <a:srcRect/>
          <a:stretch/>
        </p:blipFill>
        <p:spPr>
          <a:xfrm>
            <a:off x="3964976" y="3999376"/>
            <a:ext cx="4262049" cy="880096"/>
          </a:xfrm>
          <a:prstGeom prst="rect">
            <a:avLst/>
          </a:prstGeom>
        </p:spPr>
      </p:pic>
      <p:sp>
        <p:nvSpPr>
          <p:cNvPr id="4" name="TextBox 3">
            <a:extLst>
              <a:ext uri="{FF2B5EF4-FFF2-40B4-BE49-F238E27FC236}">
                <a16:creationId xmlns:a16="http://schemas.microsoft.com/office/drawing/2014/main" id="{2BEB7F80-2CA2-F677-CC9D-E3DDAE2B69AE}"/>
              </a:ext>
            </a:extLst>
          </p:cNvPr>
          <p:cNvSpPr txBox="1"/>
          <p:nvPr/>
        </p:nvSpPr>
        <p:spPr>
          <a:xfrm>
            <a:off x="10008210" y="6611779"/>
            <a:ext cx="3378630" cy="246221"/>
          </a:xfrm>
          <a:prstGeom prst="rect">
            <a:avLst/>
          </a:prstGeom>
          <a:noFill/>
        </p:spPr>
        <p:txBody>
          <a:bodyPr wrap="square" rtlCol="0">
            <a:spAutoFit/>
          </a:bodyPr>
          <a:lstStyle/>
          <a:p>
            <a:r>
              <a:rPr lang="en-US" sz="1000" dirty="0">
                <a:solidFill>
                  <a:schemeClr val="bg1">
                    <a:lumMod val="85000"/>
                  </a:schemeClr>
                </a:solidFill>
              </a:rPr>
              <a:t>CRWM_MttM_Q4_2024</a:t>
            </a:r>
          </a:p>
        </p:txBody>
      </p:sp>
    </p:spTree>
    <p:extLst>
      <p:ext uri="{BB962C8B-B14F-4D97-AF65-F5344CB8AC3E}">
        <p14:creationId xmlns:p14="http://schemas.microsoft.com/office/powerpoint/2010/main" val="232069099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DFA</a:t>
            </a:r>
          </a:p>
        </p:txBody>
      </p:sp>
      <p:sp>
        <p:nvSpPr>
          <p:cNvPr id="5" name="TextBox 4">
            <a:extLst>
              <a:ext uri="{FF2B5EF4-FFF2-40B4-BE49-F238E27FC236}">
                <a16:creationId xmlns:a16="http://schemas.microsoft.com/office/drawing/2014/main" id="{FBA718B5-BB5F-423E-F5E9-3C1E7E529EFC}"/>
              </a:ext>
            </a:extLst>
          </p:cNvPr>
          <p:cNvSpPr txBox="1"/>
          <p:nvPr/>
        </p:nvSpPr>
        <p:spPr>
          <a:xfrm>
            <a:off x="581326" y="374602"/>
            <a:ext cx="8855979" cy="461665"/>
          </a:xfrm>
          <a:prstGeom prst="rect">
            <a:avLst/>
          </a:prstGeom>
          <a:noFill/>
        </p:spPr>
        <p:txBody>
          <a:bodyPr wrap="square" lIns="91440" tIns="45720" rIns="91440" bIns="45720" rtlCol="0" anchor="t">
            <a:spAutoFit/>
          </a:bodyPr>
          <a:lstStyle/>
          <a:p>
            <a:r>
              <a:rPr lang="en-US" sz="2400">
                <a:solidFill>
                  <a:srgbClr val="216564"/>
                </a:solidFill>
                <a:latin typeface="Montserrat ExtraBold"/>
              </a:rPr>
              <a:t>Returns from All-Time Highs Match Other Periods</a:t>
            </a:r>
            <a:endParaRPr lang="en-US" sz="2000">
              <a:cs typeface="Calibri" panose="020F0502020204030204"/>
            </a:endParaRPr>
          </a:p>
        </p:txBody>
      </p:sp>
      <p:pic>
        <p:nvPicPr>
          <p:cNvPr id="3" name="Picture 2">
            <a:extLst>
              <a:ext uri="{FF2B5EF4-FFF2-40B4-BE49-F238E27FC236}">
                <a16:creationId xmlns:a16="http://schemas.microsoft.com/office/drawing/2014/main" id="{D5DD49B2-1425-2961-D8CE-9D7E9B4F8C84}"/>
              </a:ext>
            </a:extLst>
          </p:cNvPr>
          <p:cNvPicPr>
            <a:picLocks noChangeAspect="1"/>
          </p:cNvPicPr>
          <p:nvPr/>
        </p:nvPicPr>
        <p:blipFill>
          <a:blip r:embed="rId5"/>
          <a:stretch>
            <a:fillRect/>
          </a:stretch>
        </p:blipFill>
        <p:spPr>
          <a:xfrm>
            <a:off x="2689330" y="1087551"/>
            <a:ext cx="6813339" cy="5215500"/>
          </a:xfrm>
          <a:prstGeom prst="rect">
            <a:avLst/>
          </a:prstGeom>
        </p:spPr>
      </p:pic>
    </p:spTree>
    <p:extLst>
      <p:ext uri="{BB962C8B-B14F-4D97-AF65-F5344CB8AC3E}">
        <p14:creationId xmlns:p14="http://schemas.microsoft.com/office/powerpoint/2010/main" val="87962929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E825B3-4A41-41D4-9381-A43A2CF84BCD}"/>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5129EC63-AE79-7080-05E6-C856188D1311}"/>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9E89104B-CB9E-D89E-F5C5-A144FC3ABCB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02463B67-480D-531E-173E-15D7B29FA19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9F248F78-1517-44DA-EAAE-7C28F2E9172A}"/>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Capital Group</a:t>
            </a:r>
          </a:p>
        </p:txBody>
      </p:sp>
      <p:sp>
        <p:nvSpPr>
          <p:cNvPr id="4" name="TextBox 3">
            <a:extLst>
              <a:ext uri="{FF2B5EF4-FFF2-40B4-BE49-F238E27FC236}">
                <a16:creationId xmlns:a16="http://schemas.microsoft.com/office/drawing/2014/main" id="{B4278D7A-015D-BB11-190B-11C5EFE41B36}"/>
              </a:ext>
            </a:extLst>
          </p:cNvPr>
          <p:cNvSpPr txBox="1"/>
          <p:nvPr/>
        </p:nvSpPr>
        <p:spPr>
          <a:xfrm>
            <a:off x="336012" y="659276"/>
            <a:ext cx="11519976" cy="461665"/>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rPr>
              <a:t>A Soft Landing Implies the Economy is Likely Mid Cycle</a:t>
            </a:r>
            <a:endParaRPr lang="en-US" sz="2000">
              <a:cs typeface="Calibri" panose="020F0502020204030204"/>
            </a:endParaRPr>
          </a:p>
        </p:txBody>
      </p:sp>
      <p:pic>
        <p:nvPicPr>
          <p:cNvPr id="5" name="Picture 4">
            <a:extLst>
              <a:ext uri="{FF2B5EF4-FFF2-40B4-BE49-F238E27FC236}">
                <a16:creationId xmlns:a16="http://schemas.microsoft.com/office/drawing/2014/main" id="{C484E354-67B4-9D84-CB20-3AFF0E13A64D}"/>
              </a:ext>
            </a:extLst>
          </p:cNvPr>
          <p:cNvPicPr>
            <a:picLocks noChangeAspect="1"/>
          </p:cNvPicPr>
          <p:nvPr/>
        </p:nvPicPr>
        <p:blipFill>
          <a:blip r:embed="rId4"/>
          <a:stretch>
            <a:fillRect/>
          </a:stretch>
        </p:blipFill>
        <p:spPr>
          <a:xfrm>
            <a:off x="1304257" y="1209162"/>
            <a:ext cx="9583485" cy="4967817"/>
          </a:xfrm>
          <a:prstGeom prst="rect">
            <a:avLst/>
          </a:prstGeom>
        </p:spPr>
      </p:pic>
    </p:spTree>
    <p:extLst>
      <p:ext uri="{BB962C8B-B14F-4D97-AF65-F5344CB8AC3E}">
        <p14:creationId xmlns:p14="http://schemas.microsoft.com/office/powerpoint/2010/main" val="213561932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545A0A0-6F8A-9506-1121-C0F8D49C26C6}"/>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A177536D-7B4E-315D-C953-7D60FAEE76C8}"/>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34" name="Google Shape;62;p1">
            <a:extLst>
              <a:ext uri="{FF2B5EF4-FFF2-40B4-BE49-F238E27FC236}">
                <a16:creationId xmlns:a16="http://schemas.microsoft.com/office/drawing/2014/main" id="{BC1186E4-5733-EC62-27B3-0B7772887B6D}"/>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808F1C42-9094-B1D0-2CC2-C3CD6D67D652}"/>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New York Life</a:t>
            </a:r>
          </a:p>
        </p:txBody>
      </p:sp>
      <p:sp>
        <p:nvSpPr>
          <p:cNvPr id="3" name="TextBox 2">
            <a:extLst>
              <a:ext uri="{FF2B5EF4-FFF2-40B4-BE49-F238E27FC236}">
                <a16:creationId xmlns:a16="http://schemas.microsoft.com/office/drawing/2014/main" id="{EBACED6E-2BB1-F24B-FDD6-2905E1BA2462}"/>
              </a:ext>
            </a:extLst>
          </p:cNvPr>
          <p:cNvSpPr txBox="1"/>
          <p:nvPr/>
        </p:nvSpPr>
        <p:spPr>
          <a:xfrm>
            <a:off x="236331" y="754666"/>
            <a:ext cx="11719338" cy="461665"/>
          </a:xfrm>
          <a:prstGeom prst="rect">
            <a:avLst/>
          </a:prstGeom>
          <a:noFill/>
        </p:spPr>
        <p:txBody>
          <a:bodyPr wrap="square" lIns="91440" tIns="45720" rIns="91440" bIns="45720" rtlCol="0" anchor="t">
            <a:spAutoFit/>
          </a:bodyPr>
          <a:lstStyle/>
          <a:p>
            <a:r>
              <a:rPr lang="en-US" sz="2400">
                <a:solidFill>
                  <a:srgbClr val="216564"/>
                </a:solidFill>
                <a:latin typeface="Montserrat ExtraBold"/>
              </a:rPr>
              <a:t>Both Corporate and Household Balance Sheets are in Excellent Shape</a:t>
            </a:r>
            <a:endParaRPr lang="en-US" sz="2000">
              <a:cs typeface="Calibri" panose="020F0502020204030204"/>
            </a:endParaRPr>
          </a:p>
        </p:txBody>
      </p:sp>
      <p:pic>
        <p:nvPicPr>
          <p:cNvPr id="4" name="Picture 3">
            <a:extLst>
              <a:ext uri="{FF2B5EF4-FFF2-40B4-BE49-F238E27FC236}">
                <a16:creationId xmlns:a16="http://schemas.microsoft.com/office/drawing/2014/main" id="{691B9306-BA49-12F3-0D76-3345DB437DC6}"/>
              </a:ext>
            </a:extLst>
          </p:cNvPr>
          <p:cNvPicPr>
            <a:picLocks noChangeAspect="1"/>
          </p:cNvPicPr>
          <p:nvPr/>
        </p:nvPicPr>
        <p:blipFill>
          <a:blip r:embed="rId4"/>
          <a:stretch>
            <a:fillRect/>
          </a:stretch>
        </p:blipFill>
        <p:spPr>
          <a:xfrm>
            <a:off x="390939" y="1530625"/>
            <a:ext cx="11564730" cy="3647555"/>
          </a:xfrm>
          <a:prstGeom prst="rect">
            <a:avLst/>
          </a:prstGeom>
        </p:spPr>
      </p:pic>
    </p:spTree>
    <p:extLst>
      <p:ext uri="{BB962C8B-B14F-4D97-AF65-F5344CB8AC3E}">
        <p14:creationId xmlns:p14="http://schemas.microsoft.com/office/powerpoint/2010/main" val="172806815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852198" y="3168098"/>
            <a:ext cx="8488990"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Valuation</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615814668"/>
      </p:ext>
    </p:extLst>
  </p:cSld>
  <p:clrMapOvr>
    <a:masterClrMapping/>
  </p:clrMapOvr>
  <p:transition spd="slow">
    <p:wipe/>
  </p:transition>
</p:sld>
</file>

<file path=ppt/theme/theme1.xml><?xml version="1.0" encoding="utf-8"?>
<a:theme xmlns:a="http://schemas.openxmlformats.org/drawingml/2006/main" name="Office Theme">
  <a:themeElements>
    <a:clrScheme name="Biru Full">
      <a:dk1>
        <a:sysClr val="windowText" lastClr="000000"/>
      </a:dk1>
      <a:lt1>
        <a:sysClr val="window" lastClr="FFFFFF"/>
      </a:lt1>
      <a:dk2>
        <a:srgbClr val="44546A"/>
      </a:dk2>
      <a:lt2>
        <a:srgbClr val="FFFFFF"/>
      </a:lt2>
      <a:accent1>
        <a:srgbClr val="3BCBFF"/>
      </a:accent1>
      <a:accent2>
        <a:srgbClr val="00B0F0"/>
      </a:accent2>
      <a:accent3>
        <a:srgbClr val="3BCBFF"/>
      </a:accent3>
      <a:accent4>
        <a:srgbClr val="00B0F0"/>
      </a:accent4>
      <a:accent5>
        <a:srgbClr val="3BCBFF"/>
      </a:accent5>
      <a:accent6>
        <a:srgbClr val="00B0F0"/>
      </a:accent6>
      <a:hlink>
        <a:srgbClr val="0088B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3175ea5-5bd8-43f0-967a-fc42e789e24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378F235BC39147B84764DF00C862DE" ma:contentTypeVersion="10" ma:contentTypeDescription="Create a new document." ma:contentTypeScope="" ma:versionID="ae64e05b0ef4c2ca80b2c3389626a701">
  <xsd:schema xmlns:xsd="http://www.w3.org/2001/XMLSchema" xmlns:xs="http://www.w3.org/2001/XMLSchema" xmlns:p="http://schemas.microsoft.com/office/2006/metadata/properties" xmlns:ns3="23175ea5-5bd8-43f0-967a-fc42e789e24e" xmlns:ns4="b66be890-fe06-40e1-9d37-6c021f3cdd74" targetNamespace="http://schemas.microsoft.com/office/2006/metadata/properties" ma:root="true" ma:fieldsID="6c8c260258404936f175206564c17365" ns3:_="" ns4:_="">
    <xsd:import namespace="23175ea5-5bd8-43f0-967a-fc42e789e24e"/>
    <xsd:import namespace="b66be890-fe06-40e1-9d37-6c021f3cdd7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175ea5-5bd8-43f0-967a-fc42e789e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6be890-fe06-40e1-9d37-6c021f3cdd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ECCC50-9305-4533-A44A-982CFC4B480E}">
  <ds:schemaRefs>
    <ds:schemaRef ds:uri="23175ea5-5bd8-43f0-967a-fc42e789e24e"/>
    <ds:schemaRef ds:uri="b66be890-fe06-40e1-9d37-6c021f3cdd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3AA6006-3086-4B87-AC59-9CBA27551BB0}">
  <ds:schemaRefs>
    <ds:schemaRef ds:uri="http://schemas.microsoft.com/sharepoint/v3/contenttype/forms"/>
  </ds:schemaRefs>
</ds:datastoreItem>
</file>

<file path=customXml/itemProps3.xml><?xml version="1.0" encoding="utf-8"?>
<ds:datastoreItem xmlns:ds="http://schemas.openxmlformats.org/officeDocument/2006/customXml" ds:itemID="{BED83224-B871-4937-93E2-CF6FADD31CB4}">
  <ds:schemaRefs>
    <ds:schemaRef ds:uri="23175ea5-5bd8-43f0-967a-fc42e789e24e"/>
    <ds:schemaRef ds:uri="b66be890-fe06-40e1-9d37-6c021f3cdd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1287</TotalTime>
  <Words>2037</Words>
  <Application>Microsoft Macintosh PowerPoint</Application>
  <PresentationFormat>Widescreen</PresentationFormat>
  <Paragraphs>272</Paragraphs>
  <Slides>56</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Aptos</vt:lpstr>
      <vt:lpstr>Arial</vt:lpstr>
      <vt:lpstr>Calibri</vt:lpstr>
      <vt:lpstr>Calibri Light</vt:lpstr>
      <vt:lpstr>Century Gothic</vt:lpstr>
      <vt:lpstr>Lato</vt:lpstr>
      <vt:lpstr>Montserrat</vt:lpstr>
      <vt:lpstr>Montserrat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aqr</dc:creator>
  <cp:lastModifiedBy>Karli Harkleroad</cp:lastModifiedBy>
  <cp:revision>5</cp:revision>
  <dcterms:created xsi:type="dcterms:W3CDTF">2020-04-11T12:13:59Z</dcterms:created>
  <dcterms:modified xsi:type="dcterms:W3CDTF">2024-10-25T17:47:03Z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0x010100A9378F235BC39147B84764DF00C862DE</vt:lpwstr>
  </property>
</Properties>
</file>